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53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32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789045"/>
            <a:ext cx="7722870" cy="233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1613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84855"/>
            <a:ext cx="81534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4647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232025" y="3977005"/>
            <a:ext cx="802005" cy="7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32250" y="3977005"/>
            <a:ext cx="835660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85000" y="3977005"/>
            <a:ext cx="793115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12160" y="4769485"/>
            <a:ext cx="902335" cy="713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95" y="1916430"/>
            <a:ext cx="706755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0245" y="1916430"/>
            <a:ext cx="777240" cy="662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2708910"/>
            <a:ext cx="788670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6440" y="2708910"/>
            <a:ext cx="1019175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5445" y="4170045"/>
            <a:ext cx="104076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7980" y="4617720"/>
            <a:ext cx="96012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3321685"/>
            <a:ext cx="1748155" cy="15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9140" y="3321685"/>
            <a:ext cx="1290320" cy="15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7155" y="3322320"/>
            <a:ext cx="1517650" cy="230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99795" y="3716655"/>
            <a:ext cx="2174240" cy="1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4932045" y="3644900"/>
            <a:ext cx="2960370" cy="229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7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47970" y="2196465"/>
            <a:ext cx="3402965" cy="30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8265" y="3644900"/>
            <a:ext cx="714375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2485" y="1217295"/>
            <a:ext cx="2794000" cy="2364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8130" y="3500755"/>
            <a:ext cx="582295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68"/>
          <a:stretch>
            <a:fillRect/>
          </a:stretch>
        </p:blipFill>
        <p:spPr>
          <a:xfrm>
            <a:off x="179705" y="188595"/>
            <a:ext cx="8639810" cy="2251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482"/>
          <a:stretch>
            <a:fillRect/>
          </a:stretch>
        </p:blipFill>
        <p:spPr>
          <a:xfrm>
            <a:off x="899795" y="4220845"/>
            <a:ext cx="8639810" cy="2253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83895" y="4364990"/>
            <a:ext cx="7589520" cy="218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623"/>
          <a:stretch>
            <a:fillRect/>
          </a:stretch>
        </p:blipFill>
        <p:spPr>
          <a:xfrm>
            <a:off x="395605" y="2335530"/>
            <a:ext cx="8064500" cy="2029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985" y="4149090"/>
            <a:ext cx="5684520" cy="164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2022-09-14T03:10:35Z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