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977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4509135"/>
            <a:ext cx="8059420" cy="158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276475"/>
            <a:ext cx="8640000" cy="1240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759710" y="2564765"/>
            <a:ext cx="25971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4067810" y="2564765"/>
            <a:ext cx="46863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515610" y="2555240"/>
            <a:ext cx="48196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918325" y="2559685"/>
            <a:ext cx="26797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225155" y="2559685"/>
            <a:ext cx="28702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843530" y="2996565"/>
            <a:ext cx="37846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4067810" y="3068955"/>
            <a:ext cx="26797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286375" y="2996565"/>
            <a:ext cx="319405" cy="34925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984365" y="2996565"/>
            <a:ext cx="40513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225155" y="2996565"/>
            <a:ext cx="325755" cy="34925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2455" y="1268730"/>
            <a:ext cx="5419725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3140710"/>
            <a:ext cx="47529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5497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275" y="1124585"/>
            <a:ext cx="916940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885" y="2807335"/>
            <a:ext cx="916940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275" y="4364990"/>
            <a:ext cx="91694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87595"/>
            <a:ext cx="8640000" cy="508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88555" y="4388485"/>
            <a:ext cx="85725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0945" y="5108575"/>
            <a:ext cx="63881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34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125" y="737235"/>
            <a:ext cx="1071880" cy="73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4955" y="764540"/>
            <a:ext cx="110871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8330" y="1529080"/>
            <a:ext cx="1172845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6125" y="2320925"/>
            <a:ext cx="1235710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2565" y="2320925"/>
            <a:ext cx="1201420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9905" y="3094355"/>
            <a:ext cx="1129665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2385" y="4625340"/>
            <a:ext cx="1176020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140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772920"/>
            <a:ext cx="591058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895" y="4509135"/>
            <a:ext cx="5341620" cy="85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418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4293235"/>
            <a:ext cx="7770495" cy="202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2022-09-14T02:31:43Z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