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052695"/>
            <a:ext cx="8640000" cy="3416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460" y="908685"/>
            <a:ext cx="8439150" cy="3703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242" r="20087"/>
          <a:stretch>
            <a:fillRect/>
          </a:stretch>
        </p:blipFill>
        <p:spPr>
          <a:xfrm>
            <a:off x="251460" y="3054985"/>
            <a:ext cx="6904355" cy="2796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3260" y="3068955"/>
            <a:ext cx="6866890" cy="286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6417"/>
          <a:stretch>
            <a:fillRect/>
          </a:stretch>
        </p:blipFill>
        <p:spPr>
          <a:xfrm>
            <a:off x="251460" y="836295"/>
            <a:ext cx="8639810" cy="2185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6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3895" y="3214370"/>
            <a:ext cx="7014845" cy="1933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1518285"/>
            <a:ext cx="8667750" cy="1838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3356610"/>
            <a:ext cx="4743450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4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289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215" y="3215005"/>
            <a:ext cx="7972425" cy="303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95495"/>
            <a:ext cx="8640000" cy="5667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5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750" y="1844675"/>
            <a:ext cx="7536180" cy="2435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1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1772920"/>
            <a:ext cx="6835775" cy="2323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115"/>
            <a:ext cx="8640000" cy="3618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48" b="24674"/>
          <a:stretch>
            <a:fillRect/>
          </a:stretch>
        </p:blipFill>
        <p:spPr>
          <a:xfrm>
            <a:off x="971550" y="4220845"/>
            <a:ext cx="7944485" cy="2085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827405" y="4094480"/>
            <a:ext cx="7952740" cy="2181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8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2022-09-14T02:16:13Z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