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4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6325" y="3573145"/>
            <a:ext cx="65976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2315" y="3573145"/>
            <a:ext cx="86550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200" y="4293235"/>
            <a:ext cx="80835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8580" y="4293235"/>
            <a:ext cx="78486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429000"/>
            <a:ext cx="5556885" cy="135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102485"/>
            <a:ext cx="8640000" cy="12446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442845" y="2385060"/>
            <a:ext cx="65024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905885" y="2385060"/>
            <a:ext cx="25590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435600" y="2418080"/>
            <a:ext cx="609600" cy="2692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04207" y="2385302"/>
            <a:ext cx="609658" cy="26675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244205" y="2385060"/>
            <a:ext cx="54673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351405" y="2853055"/>
            <a:ext cx="53467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995420" y="2853055"/>
            <a:ext cx="54673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363845" y="2853055"/>
            <a:ext cx="54673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875780" y="2924810"/>
            <a:ext cx="54673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244205" y="2853055"/>
            <a:ext cx="54673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518285"/>
            <a:ext cx="8667750" cy="1838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429000"/>
            <a:ext cx="78867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6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55650" y="4796790"/>
            <a:ext cx="5465445" cy="90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961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628775"/>
            <a:ext cx="7522210" cy="154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995" y="4364990"/>
            <a:ext cx="7726680" cy="157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466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1980" y="2753360"/>
            <a:ext cx="85788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2475" y="2753360"/>
            <a:ext cx="109664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8470" y="3473450"/>
            <a:ext cx="96329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0720" y="3473450"/>
            <a:ext cx="113157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0225" y="4265930"/>
            <a:ext cx="83693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2475" y="4242435"/>
            <a:ext cx="1000125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421"/>
          <a:stretch>
            <a:fillRect/>
          </a:stretch>
        </p:blipFill>
        <p:spPr>
          <a:xfrm>
            <a:off x="1043305" y="5085080"/>
            <a:ext cx="7307480" cy="1480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899795" y="5043805"/>
            <a:ext cx="6127750" cy="142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8239125" cy="318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876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6415" y="4076700"/>
            <a:ext cx="68262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405" y="4076700"/>
            <a:ext cx="798830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7900" y="4869180"/>
            <a:ext cx="792480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6280" y="4869180"/>
            <a:ext cx="794385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2022-09-14T02:14:15Z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