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28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350" y="3213100"/>
            <a:ext cx="6115685" cy="290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348865"/>
            <a:ext cx="8640000" cy="1233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3059430" y="2636520"/>
            <a:ext cx="35052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4544695" y="2636520"/>
            <a:ext cx="43688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3"/>
          <p:cNvSpPr/>
          <p:nvPr/>
        </p:nvSpPr>
        <p:spPr bwMode="white">
          <a:xfrm>
            <a:off x="6277610" y="2636520"/>
            <a:ext cx="3835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3"/>
          <p:cNvSpPr/>
          <p:nvPr/>
        </p:nvSpPr>
        <p:spPr bwMode="white">
          <a:xfrm>
            <a:off x="7379970" y="2636520"/>
            <a:ext cx="3835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3"/>
          <p:cNvSpPr/>
          <p:nvPr/>
        </p:nvSpPr>
        <p:spPr bwMode="white">
          <a:xfrm>
            <a:off x="8432165" y="2636520"/>
            <a:ext cx="37401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3"/>
          <p:cNvSpPr/>
          <p:nvPr/>
        </p:nvSpPr>
        <p:spPr bwMode="white">
          <a:xfrm>
            <a:off x="3059430" y="3140710"/>
            <a:ext cx="3835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3"/>
          <p:cNvSpPr/>
          <p:nvPr/>
        </p:nvSpPr>
        <p:spPr bwMode="white">
          <a:xfrm>
            <a:off x="5191125" y="3074035"/>
            <a:ext cx="382270" cy="33401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6277610" y="3107690"/>
            <a:ext cx="3835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7451725" y="3107055"/>
            <a:ext cx="25400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8432165" y="3107690"/>
            <a:ext cx="40576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844675"/>
            <a:ext cx="8640000" cy="13233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13100"/>
            <a:ext cx="54864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8490" y="4580890"/>
            <a:ext cx="819150" cy="6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420620"/>
            <a:ext cx="8143875" cy="323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2241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2420620"/>
            <a:ext cx="7936230" cy="432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27630" y="6046470"/>
            <a:ext cx="1051560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643755" y="6046470"/>
            <a:ext cx="101346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588125" y="6046470"/>
            <a:ext cx="86233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8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830" y="5661025"/>
            <a:ext cx="1170940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4345" y="5732780"/>
            <a:ext cx="99504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0470" y="5661025"/>
            <a:ext cx="110299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32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7585" y="5516880"/>
            <a:ext cx="94742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3875" y="5516880"/>
            <a:ext cx="101155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3980" y="5445125"/>
            <a:ext cx="1019810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2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0290" y="1916430"/>
            <a:ext cx="1273810" cy="8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130" y="2726055"/>
            <a:ext cx="123253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9930" y="3429000"/>
            <a:ext cx="1280160" cy="80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5298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3213100"/>
            <a:ext cx="8129270" cy="30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2022-09-14T02:05:19Z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