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25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3140710"/>
            <a:ext cx="6645910" cy="145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101" r="21167"/>
          <a:stretch>
            <a:fillRect/>
          </a:stretch>
        </p:blipFill>
        <p:spPr>
          <a:xfrm>
            <a:off x="215900" y="3858260"/>
            <a:ext cx="6811010" cy="1922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521"/>
          <a:stretch>
            <a:fillRect/>
          </a:stretch>
        </p:blipFill>
        <p:spPr>
          <a:xfrm>
            <a:off x="215900" y="1080135"/>
            <a:ext cx="8639810" cy="2796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3789045"/>
            <a:ext cx="6563995" cy="179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168015"/>
            <a:ext cx="47625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75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668260" y="4940935"/>
            <a:ext cx="77025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17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8495" y="1556385"/>
            <a:ext cx="716915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9925" y="5445125"/>
            <a:ext cx="70612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52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395" y="3140710"/>
            <a:ext cx="1151890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2045" y="3879850"/>
            <a:ext cx="88201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0380" y="4454525"/>
            <a:ext cx="701675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5785" y="5059680"/>
            <a:ext cx="1037590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1955" y="5085080"/>
            <a:ext cx="100901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700530"/>
            <a:ext cx="7117715" cy="19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95" y="4293235"/>
            <a:ext cx="7397115" cy="169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137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988685"/>
            <a:ext cx="8640000" cy="454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24450"/>
            <a:ext cx="8640000" cy="406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844675"/>
            <a:ext cx="6877050" cy="317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2022-09-14T02:00:48Z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