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  <p:sldId id="271" r:id="rId13"/>
    <p:sldId id="273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24450"/>
            <a:ext cx="8640000" cy="3511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9370" y="1124585"/>
            <a:ext cx="612775" cy="53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6325" y="1124585"/>
            <a:ext cx="790575" cy="58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33170" y="1916430"/>
            <a:ext cx="536575" cy="57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56325" y="1916430"/>
            <a:ext cx="734695" cy="61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3665" y="2564765"/>
            <a:ext cx="766445" cy="633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5695" y="3860800"/>
            <a:ext cx="3025140" cy="86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2291715"/>
            <a:ext cx="8640000" cy="12313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468245" y="2564765"/>
            <a:ext cx="253365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902710" y="2564765"/>
            <a:ext cx="27813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484495" y="2564765"/>
            <a:ext cx="475615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896100" y="2555240"/>
            <a:ext cx="589280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5"/>
          <p:cNvSpPr/>
          <p:nvPr/>
        </p:nvSpPr>
        <p:spPr bwMode="white">
          <a:xfrm>
            <a:off x="8388350" y="2564765"/>
            <a:ext cx="413385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5"/>
          <p:cNvSpPr/>
          <p:nvPr/>
        </p:nvSpPr>
        <p:spPr bwMode="white">
          <a:xfrm>
            <a:off x="2368550" y="3068955"/>
            <a:ext cx="560070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5"/>
          <p:cNvSpPr/>
          <p:nvPr/>
        </p:nvSpPr>
        <p:spPr bwMode="white">
          <a:xfrm>
            <a:off x="4077970" y="3068955"/>
            <a:ext cx="579120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5"/>
          <p:cNvSpPr/>
          <p:nvPr/>
        </p:nvSpPr>
        <p:spPr bwMode="white">
          <a:xfrm>
            <a:off x="5382260" y="3068955"/>
            <a:ext cx="577850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5"/>
          <p:cNvSpPr/>
          <p:nvPr/>
        </p:nvSpPr>
        <p:spPr bwMode="white">
          <a:xfrm>
            <a:off x="6971665" y="3068955"/>
            <a:ext cx="565785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5"/>
          <p:cNvSpPr/>
          <p:nvPr/>
        </p:nvSpPr>
        <p:spPr bwMode="white">
          <a:xfrm>
            <a:off x="8380730" y="3068955"/>
            <a:ext cx="409575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844675"/>
            <a:ext cx="8640000" cy="13233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55" y="3213100"/>
            <a:ext cx="481012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182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467360" y="3500755"/>
            <a:ext cx="5581650" cy="159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5478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795" y="4076700"/>
            <a:ext cx="7593965" cy="233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78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855" y="476250"/>
            <a:ext cx="7146290" cy="3865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246"/>
          <a:stretch>
            <a:fillRect/>
          </a:stretch>
        </p:blipFill>
        <p:spPr>
          <a:xfrm>
            <a:off x="899795" y="4509135"/>
            <a:ext cx="7581800" cy="1416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755650" y="4509135"/>
            <a:ext cx="7389495" cy="151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260215"/>
            <a:ext cx="8640000" cy="1459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968"/>
          <a:stretch>
            <a:fillRect/>
          </a:stretch>
        </p:blipFill>
        <p:spPr>
          <a:xfrm>
            <a:off x="539750" y="2924810"/>
            <a:ext cx="7764780" cy="348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982"/>
          <a:stretch>
            <a:fillRect/>
          </a:stretch>
        </p:blipFill>
        <p:spPr>
          <a:xfrm>
            <a:off x="179705" y="1556385"/>
            <a:ext cx="8639810" cy="1453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24450"/>
            <a:ext cx="8640000" cy="3712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268730"/>
            <a:ext cx="8224520" cy="311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1478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305" y="2099310"/>
            <a:ext cx="7526020" cy="4604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2022-09-14T01:55:57Z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