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908550"/>
            <a:ext cx="8640000" cy="4738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54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55875" y="3281680"/>
            <a:ext cx="652145" cy="513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24300" y="3281680"/>
            <a:ext cx="705485" cy="525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46065" y="3276600"/>
            <a:ext cx="867410" cy="591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62750" y="3315970"/>
            <a:ext cx="790575" cy="490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48580" y="4076700"/>
            <a:ext cx="2042795" cy="746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01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2140" y="2708910"/>
            <a:ext cx="7782560" cy="2592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095" y="1844675"/>
            <a:ext cx="8640000" cy="13233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195" y="3168015"/>
            <a:ext cx="4752975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74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908550"/>
            <a:ext cx="8640000" cy="5415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2239645" y="2811145"/>
            <a:ext cx="612775" cy="2988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48000" y="2651760"/>
            <a:ext cx="690880" cy="3147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011930" y="2924810"/>
            <a:ext cx="612775" cy="2875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820285" y="2811145"/>
            <a:ext cx="699770" cy="2988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715635" y="3522980"/>
            <a:ext cx="690245" cy="2276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589395" y="3407410"/>
            <a:ext cx="702310" cy="2392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17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2140" y="2708910"/>
            <a:ext cx="7821295" cy="1764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79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9750" y="1772920"/>
            <a:ext cx="8032750" cy="2465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169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9750" y="1772920"/>
            <a:ext cx="7920355" cy="3295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650"/>
            <a:ext cx="8640000" cy="5084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726305"/>
            <a:ext cx="8640000" cy="54055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84090" y="1410335"/>
            <a:ext cx="930910" cy="513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18860" y="1493520"/>
            <a:ext cx="385445" cy="429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84935" y="2328545"/>
            <a:ext cx="1990725" cy="529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84935" y="3094355"/>
            <a:ext cx="4953635" cy="520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84935" y="3850005"/>
            <a:ext cx="3009900" cy="593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2022-09-13T01:06:00Z</dcterms:created>
  <dcterms:modified xsi:type="dcterms:W3CDTF">2022-09-14T01:51:47Z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BD16648F702B44D187DE77A7517C9535</vt:lpwstr>
  </property>
</Properties>
</file>