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5" r:id="rId9"/>
    <p:sldId id="266" r:id="rId10"/>
    <p:sldId id="268" r:id="rId11"/>
    <p:sldId id="269" r:id="rId12"/>
    <p:sldId id="270" r:id="rId13"/>
    <p:sldId id="272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8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9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76190" y="1124585"/>
            <a:ext cx="871855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5875" y="4149090"/>
            <a:ext cx="694055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1910" y="4149090"/>
            <a:ext cx="641985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8580" y="4149090"/>
            <a:ext cx="796925" cy="59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88760" y="4149090"/>
            <a:ext cx="718185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2420620"/>
            <a:ext cx="8640000" cy="12446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411608" y="2719377"/>
            <a:ext cx="238147" cy="26682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923838" y="2720012"/>
            <a:ext cx="409614" cy="26682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341620" y="2708910"/>
            <a:ext cx="32829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732270" y="2708910"/>
            <a:ext cx="33845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5"/>
          <p:cNvSpPr/>
          <p:nvPr/>
        </p:nvSpPr>
        <p:spPr bwMode="white">
          <a:xfrm>
            <a:off x="8274050" y="2719070"/>
            <a:ext cx="381000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5"/>
          <p:cNvSpPr/>
          <p:nvPr/>
        </p:nvSpPr>
        <p:spPr bwMode="white">
          <a:xfrm>
            <a:off x="2339975" y="3213100"/>
            <a:ext cx="33845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5"/>
          <p:cNvSpPr/>
          <p:nvPr/>
        </p:nvSpPr>
        <p:spPr bwMode="white">
          <a:xfrm>
            <a:off x="3696970" y="3213100"/>
            <a:ext cx="349250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5"/>
          <p:cNvSpPr/>
          <p:nvPr/>
        </p:nvSpPr>
        <p:spPr bwMode="white">
          <a:xfrm>
            <a:off x="5436235" y="3213100"/>
            <a:ext cx="33845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5"/>
          <p:cNvSpPr/>
          <p:nvPr/>
        </p:nvSpPr>
        <p:spPr bwMode="white">
          <a:xfrm>
            <a:off x="6804025" y="3140710"/>
            <a:ext cx="33845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5"/>
          <p:cNvSpPr/>
          <p:nvPr/>
        </p:nvSpPr>
        <p:spPr bwMode="white">
          <a:xfrm>
            <a:off x="8028305" y="3213100"/>
            <a:ext cx="338455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844675"/>
            <a:ext cx="8640000" cy="13233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45" y="3284855"/>
            <a:ext cx="639127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857"/>
          <a:stretch>
            <a:fillRect/>
          </a:stretch>
        </p:blipFill>
        <p:spPr>
          <a:xfrm>
            <a:off x="323850" y="1197610"/>
            <a:ext cx="7382510" cy="1295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43" b="51467"/>
          <a:stretch>
            <a:fillRect/>
          </a:stretch>
        </p:blipFill>
        <p:spPr>
          <a:xfrm>
            <a:off x="396240" y="174625"/>
            <a:ext cx="7382510" cy="1133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595" y="2420620"/>
            <a:ext cx="5803900" cy="4357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2148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96815" y="2743835"/>
            <a:ext cx="924560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5970" y="3322320"/>
            <a:ext cx="1675130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4725" y="3873500"/>
            <a:ext cx="136398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1235" y="4496435"/>
            <a:ext cx="132651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3335" y="5076190"/>
            <a:ext cx="781685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7450" y="5695315"/>
            <a:ext cx="87757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5195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3440" y="2420620"/>
            <a:ext cx="469900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8305" y="2420620"/>
            <a:ext cx="53022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8125" y="2420620"/>
            <a:ext cx="46799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6190" y="2420620"/>
            <a:ext cx="513080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49340" y="2420620"/>
            <a:ext cx="45910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36460" y="2420620"/>
            <a:ext cx="492760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9705" y="4725035"/>
            <a:ext cx="8216265" cy="144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5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19955"/>
            <a:ext cx="8640000" cy="2749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3440" y="2636520"/>
            <a:ext cx="666750" cy="5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3575" y="2564765"/>
            <a:ext cx="636270" cy="69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7855" y="2636520"/>
            <a:ext cx="736600" cy="55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52465" y="2564765"/>
            <a:ext cx="788035" cy="71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9925" y="2564765"/>
            <a:ext cx="765175" cy="62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500620"/>
            <a:ext cx="8640000" cy="2749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932045" y="3500755"/>
            <a:ext cx="1400175" cy="882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921250" y="4869180"/>
            <a:ext cx="1411605" cy="78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80305"/>
            <a:ext cx="8640000" cy="4832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1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4075" y="3644900"/>
            <a:ext cx="426085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60065" y="3716655"/>
            <a:ext cx="56832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8445" y="3644900"/>
            <a:ext cx="547370" cy="52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6190" y="3716655"/>
            <a:ext cx="494030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0595" y="3716655"/>
            <a:ext cx="566420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57390" y="3716655"/>
            <a:ext cx="668655" cy="46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2022-09-14T01:49:43Z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