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2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8490" y="1124585"/>
            <a:ext cx="1098550" cy="7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050" y="1762760"/>
            <a:ext cx="1343025" cy="72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140" y="3140710"/>
            <a:ext cx="6976745" cy="175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844675"/>
            <a:ext cx="8640000" cy="13233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284855"/>
            <a:ext cx="780097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069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250" y="1124450"/>
            <a:ext cx="8640000" cy="3822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4030" y="3933190"/>
            <a:ext cx="78676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8310" y="3933190"/>
            <a:ext cx="896620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4345" y="3933190"/>
            <a:ext cx="848360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2120" y="3933190"/>
            <a:ext cx="842010" cy="62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270" y="3933190"/>
            <a:ext cx="102743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3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6335" y="2653030"/>
            <a:ext cx="838200" cy="327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2775" y="3101340"/>
            <a:ext cx="838200" cy="285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1210" y="4006850"/>
            <a:ext cx="838200" cy="194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9010" y="4464685"/>
            <a:ext cx="838200" cy="146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03445"/>
            <a:ext cx="8640000" cy="243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6675" y="1556385"/>
            <a:ext cx="1435100" cy="8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8735" y="2474595"/>
            <a:ext cx="1381125" cy="71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01"/>
          <a:stretch>
            <a:fillRect/>
          </a:stretch>
        </p:blipFill>
        <p:spPr>
          <a:xfrm>
            <a:off x="755650" y="3140710"/>
            <a:ext cx="7939940" cy="3337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87450" y="4796790"/>
            <a:ext cx="5444490" cy="155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2076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2636520"/>
            <a:ext cx="6894830" cy="4088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8670" y="980440"/>
            <a:ext cx="999490" cy="68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6060" y="1772920"/>
            <a:ext cx="953135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4300" y="2493010"/>
            <a:ext cx="980440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140" y="4293235"/>
            <a:ext cx="5974715" cy="7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413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5226" y="2046469"/>
            <a:ext cx="454521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6269" y="2260146"/>
            <a:ext cx="463796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950" y="2826856"/>
            <a:ext cx="473072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1765" y="3021953"/>
            <a:ext cx="463796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4741" y="3393566"/>
            <a:ext cx="463796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5226" y="3588663"/>
            <a:ext cx="463796" cy="30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5226" y="4359759"/>
            <a:ext cx="454521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44502" y="5130856"/>
            <a:ext cx="435969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2022-09-14T01:44:37Z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