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298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460" y="2060575"/>
            <a:ext cx="7430135" cy="4073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4688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360" y="2636520"/>
            <a:ext cx="5901690" cy="3469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2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840" y="4220845"/>
            <a:ext cx="792480" cy="60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4300" y="4149090"/>
            <a:ext cx="963295" cy="64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59575" y="4293235"/>
            <a:ext cx="725170" cy="49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2493010"/>
            <a:ext cx="8640000" cy="12231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411608" y="2780458"/>
            <a:ext cx="409614" cy="26733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792220" y="2780665"/>
            <a:ext cx="29781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207635" y="2780665"/>
            <a:ext cx="38354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670040" y="2780665"/>
            <a:ext cx="37274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2"/>
          <p:cNvSpPr/>
          <p:nvPr/>
        </p:nvSpPr>
        <p:spPr bwMode="white">
          <a:xfrm>
            <a:off x="8370570" y="2780665"/>
            <a:ext cx="35496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2"/>
          <p:cNvSpPr/>
          <p:nvPr/>
        </p:nvSpPr>
        <p:spPr bwMode="white">
          <a:xfrm>
            <a:off x="2411608" y="3212893"/>
            <a:ext cx="409614" cy="26733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2"/>
          <p:cNvSpPr/>
          <p:nvPr/>
        </p:nvSpPr>
        <p:spPr bwMode="white">
          <a:xfrm>
            <a:off x="3971925" y="3213100"/>
            <a:ext cx="43307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2"/>
          <p:cNvSpPr/>
          <p:nvPr/>
        </p:nvSpPr>
        <p:spPr bwMode="white">
          <a:xfrm>
            <a:off x="5384165" y="3213100"/>
            <a:ext cx="38925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6753225" y="3213100"/>
            <a:ext cx="40894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8420735" y="3213100"/>
            <a:ext cx="37719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484630"/>
            <a:ext cx="6419850" cy="1857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70" y="3429000"/>
            <a:ext cx="47625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2605"/>
            <a:ext cx="8640000" cy="2178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885" y="2623050"/>
            <a:ext cx="8640000" cy="3916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4284189" y="3356885"/>
            <a:ext cx="2057596" cy="2525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8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296"/>
          <a:stretch>
            <a:fillRect/>
          </a:stretch>
        </p:blipFill>
        <p:spPr>
          <a:xfrm>
            <a:off x="971550" y="1340485"/>
            <a:ext cx="7404635" cy="336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640" y="1772920"/>
            <a:ext cx="1429385" cy="184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36010" y="1700530"/>
            <a:ext cx="1558925" cy="179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3935" y="2087245"/>
            <a:ext cx="1520190" cy="152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340350"/>
            <a:ext cx="8640000" cy="3167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08550"/>
            <a:ext cx="8640000" cy="3803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580380" y="1196340"/>
            <a:ext cx="897890" cy="79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004435" y="2420620"/>
            <a:ext cx="1144270" cy="832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508625" y="3716655"/>
            <a:ext cx="969645" cy="8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052695"/>
            <a:ext cx="8640000" cy="363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3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95" y="1772920"/>
            <a:ext cx="7263130" cy="326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2022-09-13T01:06:00Z</dcterms:created>
  <dcterms:modified xsi:type="dcterms:W3CDTF">2022-09-14T01:35:53Z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