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666"/>
          <a:stretch>
            <a:fillRect/>
          </a:stretch>
        </p:blipFill>
        <p:spPr>
          <a:xfrm>
            <a:off x="1259840" y="764540"/>
            <a:ext cx="6422290" cy="475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4796790"/>
            <a:ext cx="736600" cy="93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2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2315" y="2204720"/>
            <a:ext cx="723265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2180" y="4076700"/>
            <a:ext cx="604520" cy="93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484630"/>
            <a:ext cx="6419850" cy="1857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3213100"/>
            <a:ext cx="62103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11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140200" y="3860800"/>
            <a:ext cx="3667760" cy="93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471795" y="4632960"/>
            <a:ext cx="129095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8180" y="1899920"/>
            <a:ext cx="526415" cy="1010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8524" y="1900049"/>
            <a:ext cx="1952811" cy="1058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77"/>
          <a:stretch>
            <a:fillRect/>
          </a:stretch>
        </p:blipFill>
        <p:spPr>
          <a:xfrm>
            <a:off x="179705" y="1052965"/>
            <a:ext cx="8639810" cy="2407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695"/>
          <a:stretch>
            <a:fillRect/>
          </a:stretch>
        </p:blipFill>
        <p:spPr>
          <a:xfrm>
            <a:off x="179705" y="260985"/>
            <a:ext cx="8639810" cy="945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462" b="6515"/>
          <a:stretch>
            <a:fillRect/>
          </a:stretch>
        </p:blipFill>
        <p:spPr>
          <a:xfrm>
            <a:off x="899795" y="3213100"/>
            <a:ext cx="7044690" cy="3396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584825" y="3569970"/>
            <a:ext cx="107696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939155" y="4652010"/>
            <a:ext cx="1381125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610860" y="5718175"/>
            <a:ext cx="97091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1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3"/>
          <a:stretch>
            <a:fillRect/>
          </a:stretch>
        </p:blipFill>
        <p:spPr>
          <a:xfrm>
            <a:off x="683260" y="980440"/>
            <a:ext cx="7866280" cy="4458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7110" y="2969260"/>
            <a:ext cx="1863090" cy="133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9225" y="2969260"/>
            <a:ext cx="971550" cy="135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9495" y="3401060"/>
            <a:ext cx="1868805" cy="102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853055"/>
            <a:ext cx="8218805" cy="179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2022-09-14T01:17:54Z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