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2" r:id="rId7"/>
    <p:sldId id="263" r:id="rId8"/>
    <p:sldId id="264" r:id="rId9"/>
    <p:sldId id="266" r:id="rId10"/>
    <p:sldId id="267" r:id="rId11"/>
    <p:sldId id="268" r:id="rId12"/>
    <p:sldId id="270" r:id="rId13"/>
    <p:sldId id="273" r:id="rId14"/>
    <p:sldId id="272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660"/>
          <a:stretch>
            <a:fillRect/>
          </a:stretch>
        </p:blipFill>
        <p:spPr>
          <a:xfrm>
            <a:off x="252095" y="1124720"/>
            <a:ext cx="8639810" cy="2581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5383"/>
          <a:stretch>
            <a:fillRect/>
          </a:stretch>
        </p:blipFill>
        <p:spPr>
          <a:xfrm>
            <a:off x="252095" y="476250"/>
            <a:ext cx="8639810" cy="878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938"/>
          <a:stretch>
            <a:fillRect/>
          </a:stretch>
        </p:blipFill>
        <p:spPr>
          <a:xfrm>
            <a:off x="899795" y="3789045"/>
            <a:ext cx="7781190" cy="2661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6804660" y="3860800"/>
            <a:ext cx="834390" cy="721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6228080" y="4737100"/>
            <a:ext cx="1308735" cy="790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6300470" y="5682615"/>
            <a:ext cx="1151255" cy="721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070" y="2493010"/>
            <a:ext cx="8640000" cy="12550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white">
          <a:xfrm>
            <a:off x="2195047" y="2776316"/>
            <a:ext cx="590606" cy="266784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 bwMode="white">
          <a:xfrm>
            <a:off x="3822065" y="2780665"/>
            <a:ext cx="307975" cy="31877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 bwMode="white">
          <a:xfrm>
            <a:off x="5177790" y="2780665"/>
            <a:ext cx="217805" cy="26670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 bwMode="white">
          <a:xfrm>
            <a:off x="6804025" y="2780665"/>
            <a:ext cx="456565" cy="26670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5"/>
          <p:cNvSpPr/>
          <p:nvPr/>
        </p:nvSpPr>
        <p:spPr bwMode="white">
          <a:xfrm>
            <a:off x="8171815" y="2776220"/>
            <a:ext cx="456565" cy="26670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9" name="Rectangle 5"/>
          <p:cNvSpPr/>
          <p:nvPr/>
        </p:nvSpPr>
        <p:spPr bwMode="white">
          <a:xfrm>
            <a:off x="2195195" y="3213100"/>
            <a:ext cx="456565" cy="26670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5"/>
          <p:cNvSpPr/>
          <p:nvPr/>
        </p:nvSpPr>
        <p:spPr bwMode="white">
          <a:xfrm>
            <a:off x="3747770" y="3284855"/>
            <a:ext cx="456565" cy="26670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1" name="Rectangle 5"/>
          <p:cNvSpPr/>
          <p:nvPr/>
        </p:nvSpPr>
        <p:spPr bwMode="white">
          <a:xfrm>
            <a:off x="5347970" y="3284855"/>
            <a:ext cx="472440" cy="26670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5"/>
          <p:cNvSpPr/>
          <p:nvPr/>
        </p:nvSpPr>
        <p:spPr bwMode="white">
          <a:xfrm>
            <a:off x="6703695" y="3284855"/>
            <a:ext cx="484505" cy="26670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5"/>
          <p:cNvSpPr/>
          <p:nvPr/>
        </p:nvSpPr>
        <p:spPr bwMode="white">
          <a:xfrm>
            <a:off x="8244205" y="3284855"/>
            <a:ext cx="456565" cy="26670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595" y="1484630"/>
            <a:ext cx="6419850" cy="1857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420" y="3284855"/>
            <a:ext cx="6172200" cy="962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6319"/>
          <a:stretch>
            <a:fillRect/>
          </a:stretch>
        </p:blipFill>
        <p:spPr>
          <a:xfrm>
            <a:off x="367030" y="1268730"/>
            <a:ext cx="7307580" cy="656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405" y="1772920"/>
            <a:ext cx="6530340" cy="4731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/>
          <p:cNvSpPr/>
          <p:nvPr/>
        </p:nvSpPr>
        <p:spPr bwMode="white">
          <a:xfrm>
            <a:off x="1497965" y="3068955"/>
            <a:ext cx="5189220" cy="1784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1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7003"/>
          <a:stretch>
            <a:fillRect/>
          </a:stretch>
        </p:blipFill>
        <p:spPr>
          <a:xfrm>
            <a:off x="323850" y="116205"/>
            <a:ext cx="7307580" cy="1228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2"/>
          <p:cNvSpPr/>
          <p:nvPr/>
        </p:nvSpPr>
        <p:spPr bwMode="white">
          <a:xfrm>
            <a:off x="1403985" y="4509135"/>
            <a:ext cx="1700530" cy="868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2"/>
          <p:cNvSpPr/>
          <p:nvPr/>
        </p:nvSpPr>
        <p:spPr bwMode="white">
          <a:xfrm>
            <a:off x="4643755" y="4509135"/>
            <a:ext cx="1700530" cy="868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82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3200" y="3528695"/>
            <a:ext cx="3467100" cy="1400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98895" y="3519170"/>
            <a:ext cx="1230630" cy="1657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37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91970" y="3738880"/>
            <a:ext cx="708660" cy="678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68445" y="3716655"/>
            <a:ext cx="703580" cy="594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04660" y="3716655"/>
            <a:ext cx="651510" cy="701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973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5695" y="4293235"/>
            <a:ext cx="723265" cy="603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80155" y="4293235"/>
            <a:ext cx="723265" cy="593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72225" y="4293235"/>
            <a:ext cx="641350" cy="639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55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9397"/>
          <a:stretch>
            <a:fillRect/>
          </a:stretch>
        </p:blipFill>
        <p:spPr>
          <a:xfrm>
            <a:off x="1187450" y="1340485"/>
            <a:ext cx="6963945" cy="3385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75535" y="2680970"/>
            <a:ext cx="1790065" cy="972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15940" y="2556510"/>
            <a:ext cx="1159510" cy="1508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332605"/>
            <a:ext cx="8640000" cy="2636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96055" y="2060575"/>
            <a:ext cx="3041015" cy="705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9294" b="1626"/>
          <a:stretch>
            <a:fillRect/>
          </a:stretch>
        </p:blipFill>
        <p:spPr>
          <a:xfrm>
            <a:off x="1024890" y="2828925"/>
            <a:ext cx="6972935" cy="3918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053788" y="3429149"/>
            <a:ext cx="1152635" cy="2134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4139962" y="3429149"/>
            <a:ext cx="628710" cy="2134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5702211" y="4467865"/>
            <a:ext cx="1152635" cy="581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  <p:bldP spid="8" grpId="0" bldLvl="0" animBg="1"/>
    </p:bld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2022-09-13T01:06:00Z</dcterms:created>
  <dcterms:modified xsi:type="dcterms:W3CDTF">2022-09-14T01:31:36Z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BD16648F702B44D187DE77A7517C9535</vt:lpwstr>
  </property>
</Properties>
</file>