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2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124450"/>
            <a:ext cx="8640000" cy="4077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124585"/>
            <a:ext cx="7297420" cy="359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0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840" y="3789045"/>
            <a:ext cx="6028690" cy="207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276475"/>
            <a:ext cx="8640000" cy="12276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267434" y="2564748"/>
            <a:ext cx="428665" cy="2670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805555" y="2564765"/>
            <a:ext cx="21209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167630" y="2564765"/>
            <a:ext cx="40894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620510" y="2564765"/>
            <a:ext cx="39624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5"/>
          <p:cNvSpPr/>
          <p:nvPr/>
        </p:nvSpPr>
        <p:spPr bwMode="white">
          <a:xfrm>
            <a:off x="8155940" y="2564765"/>
            <a:ext cx="41211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5"/>
          <p:cNvSpPr/>
          <p:nvPr/>
        </p:nvSpPr>
        <p:spPr bwMode="white">
          <a:xfrm>
            <a:off x="2283460" y="3068955"/>
            <a:ext cx="39624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5"/>
          <p:cNvSpPr/>
          <p:nvPr/>
        </p:nvSpPr>
        <p:spPr bwMode="white">
          <a:xfrm>
            <a:off x="3805555" y="3061970"/>
            <a:ext cx="396240" cy="2743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5"/>
          <p:cNvSpPr/>
          <p:nvPr/>
        </p:nvSpPr>
        <p:spPr bwMode="white">
          <a:xfrm>
            <a:off x="5250180" y="3061970"/>
            <a:ext cx="36576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5"/>
          <p:cNvSpPr/>
          <p:nvPr/>
        </p:nvSpPr>
        <p:spPr bwMode="white">
          <a:xfrm>
            <a:off x="6690360" y="2996565"/>
            <a:ext cx="43751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5"/>
          <p:cNvSpPr/>
          <p:nvPr/>
        </p:nvSpPr>
        <p:spPr bwMode="white">
          <a:xfrm>
            <a:off x="8157210" y="3061970"/>
            <a:ext cx="39624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628775"/>
            <a:ext cx="8640000" cy="1534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610" y="3284855"/>
            <a:ext cx="395287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9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80380" y="2924810"/>
            <a:ext cx="791845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48805" y="4580890"/>
            <a:ext cx="808990" cy="71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3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2000" y="2853055"/>
            <a:ext cx="781685" cy="753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7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2636520"/>
            <a:ext cx="6229350" cy="2050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1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8085" y="3573145"/>
            <a:ext cx="5302250" cy="175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8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1844675"/>
            <a:ext cx="5281295" cy="195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1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5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2924810"/>
            <a:ext cx="4940300" cy="172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2022-09-13T17:27:24Z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