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02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24450"/>
            <a:ext cx="8640000" cy="3926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1124585"/>
            <a:ext cx="5549900" cy="280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8400" y="2276475"/>
            <a:ext cx="431800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940" y="3213100"/>
            <a:ext cx="449580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9975" y="3213100"/>
            <a:ext cx="45021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6345" y="3213100"/>
            <a:ext cx="48323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08625" y="3213100"/>
            <a:ext cx="41910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8110" y="3224530"/>
            <a:ext cx="52514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76770" y="3224530"/>
            <a:ext cx="49339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60065" y="4004945"/>
            <a:ext cx="42037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16370" y="4004945"/>
            <a:ext cx="43942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36460" y="4004945"/>
            <a:ext cx="437515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60065" y="4940935"/>
            <a:ext cx="42037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36460" y="4940935"/>
            <a:ext cx="404495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56550" y="4940935"/>
            <a:ext cx="48958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284855"/>
            <a:ext cx="69723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321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841625" y="3756025"/>
            <a:ext cx="581660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71690" y="3797935"/>
            <a:ext cx="709930" cy="7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42640" y="4550410"/>
            <a:ext cx="621665" cy="7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71690" y="4550410"/>
            <a:ext cx="643255" cy="7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42640" y="5336540"/>
            <a:ext cx="621665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171690" y="5336540"/>
            <a:ext cx="562610" cy="67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7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0635" y="2087245"/>
            <a:ext cx="1163320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040" y="2853055"/>
            <a:ext cx="2640330" cy="31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6145" y="2740660"/>
            <a:ext cx="2238375" cy="141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040" y="1207135"/>
            <a:ext cx="1084580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900" y="1988820"/>
            <a:ext cx="2447290" cy="325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4300" y="1916430"/>
            <a:ext cx="2733040" cy="143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2850" y="1984375"/>
            <a:ext cx="215265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1610" y="1984375"/>
            <a:ext cx="207645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140" y="2636520"/>
            <a:ext cx="3916045" cy="308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9655" y="2636520"/>
            <a:ext cx="3752850" cy="355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0" y="1284605"/>
            <a:ext cx="215265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5810" y="1204595"/>
            <a:ext cx="207645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900" y="1906905"/>
            <a:ext cx="3801110" cy="325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1955" y="1906905"/>
            <a:ext cx="4206240" cy="354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8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8265" y="2708910"/>
            <a:ext cx="925195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6055" y="2780665"/>
            <a:ext cx="1069975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4480" y="2708910"/>
            <a:ext cx="1104900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7830" y="2780665"/>
            <a:ext cx="88773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705" y="4220845"/>
            <a:ext cx="7969885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2022-09-13T17:25:04Z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