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298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33"/>
          <a:stretch>
            <a:fillRect/>
          </a:stretch>
        </p:blipFill>
        <p:spPr>
          <a:xfrm>
            <a:off x="1035050" y="3573145"/>
            <a:ext cx="7073165" cy="3102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8040" y="3644900"/>
            <a:ext cx="6567170" cy="286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12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3716655"/>
            <a:ext cx="6465570" cy="258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40" y="3163570"/>
            <a:ext cx="50482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16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167380" y="2908935"/>
            <a:ext cx="72199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72705" y="2914015"/>
            <a:ext cx="81470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48305" y="3640455"/>
            <a:ext cx="854710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91780" y="3646805"/>
            <a:ext cx="648335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76880" y="4323715"/>
            <a:ext cx="728345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91780" y="4323715"/>
            <a:ext cx="595630" cy="6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86455" y="5149215"/>
            <a:ext cx="73406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920355" y="5077460"/>
            <a:ext cx="681990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2708910"/>
            <a:ext cx="689610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3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8715" y="1080135"/>
            <a:ext cx="71501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760" y="3213100"/>
            <a:ext cx="633095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850"/>
            <a:ext cx="8640000" cy="226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289"/>
          <a:stretch>
            <a:fillRect/>
          </a:stretch>
        </p:blipFill>
        <p:spPr>
          <a:xfrm>
            <a:off x="828040" y="2394585"/>
            <a:ext cx="7491630" cy="431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796280" y="2527935"/>
            <a:ext cx="2645410" cy="370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7540" y="6092825"/>
            <a:ext cx="823595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735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30" y="1700530"/>
            <a:ext cx="1025525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2225" y="1772920"/>
            <a:ext cx="101536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60" y="2348865"/>
            <a:ext cx="2663190" cy="311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7900" y="2348865"/>
            <a:ext cx="3547110" cy="346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149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44540"/>
            <a:ext cx="8640000" cy="4423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4643755" y="4580890"/>
            <a:ext cx="746125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012180" y="4580890"/>
            <a:ext cx="80835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480935" y="4580890"/>
            <a:ext cx="61785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572000" y="5445125"/>
            <a:ext cx="81851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012180" y="5372735"/>
            <a:ext cx="83693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7308215" y="5372735"/>
            <a:ext cx="995680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6605" y="1820545"/>
            <a:ext cx="3360420" cy="823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2255" y="2643505"/>
            <a:ext cx="2373630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840" y="4004945"/>
            <a:ext cx="787400" cy="92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6055" y="4076700"/>
            <a:ext cx="871855" cy="7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