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780665"/>
            <a:ext cx="7579995" cy="332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204720"/>
            <a:ext cx="8640000" cy="1235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73630" y="2493010"/>
            <a:ext cx="58483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84930" y="2493010"/>
            <a:ext cx="45783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99710" y="2493010"/>
            <a:ext cx="50546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75780" y="2493010"/>
            <a:ext cx="49720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8388350" y="2493010"/>
            <a:ext cx="39497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2433955" y="2959735"/>
            <a:ext cx="562610" cy="3041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3789045" y="2959735"/>
            <a:ext cx="553720" cy="3041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5342255" y="2959735"/>
            <a:ext cx="584200" cy="3041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6852285" y="2959735"/>
            <a:ext cx="585470" cy="3041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8388350" y="2924810"/>
            <a:ext cx="409575" cy="30416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3284855"/>
            <a:ext cx="7920000" cy="6229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159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772785"/>
            <a:ext cx="8640000" cy="4748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3952240" y="2771775"/>
            <a:ext cx="50609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147945" y="2780665"/>
            <a:ext cx="55054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427855" y="3789045"/>
            <a:ext cx="52260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5652135" y="3789045"/>
            <a:ext cx="43307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3060065" y="4725035"/>
            <a:ext cx="50482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4951095" y="4725035"/>
            <a:ext cx="48958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3060065" y="5732780"/>
            <a:ext cx="51244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4283710" y="5732780"/>
            <a:ext cx="429260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5440680" y="5778500"/>
            <a:ext cx="55753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56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3665" y="1916430"/>
            <a:ext cx="51816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8305" y="1916430"/>
            <a:ext cx="54546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93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0930" y="1912620"/>
            <a:ext cx="1124585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7790" y="1976120"/>
            <a:ext cx="206692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505" y="2780665"/>
            <a:ext cx="2493010" cy="338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1540" y="2636520"/>
            <a:ext cx="3995420" cy="345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325" y="1205230"/>
            <a:ext cx="2066925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8685" y="1285240"/>
            <a:ext cx="207645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095" y="1988820"/>
            <a:ext cx="2941320" cy="341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200" y="1988820"/>
            <a:ext cx="4368165" cy="307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92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864"/>
          <a:stretch>
            <a:fillRect/>
          </a:stretch>
        </p:blipFill>
        <p:spPr>
          <a:xfrm>
            <a:off x="323215" y="720090"/>
            <a:ext cx="8639810" cy="235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1484630"/>
            <a:ext cx="4766945" cy="159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734"/>
          <a:stretch>
            <a:fillRect/>
          </a:stretch>
        </p:blipFill>
        <p:spPr>
          <a:xfrm>
            <a:off x="323215" y="3213100"/>
            <a:ext cx="8639810" cy="244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83895" y="3933190"/>
            <a:ext cx="7224395" cy="190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940" y="2853055"/>
            <a:ext cx="6027420" cy="187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