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56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6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gs" Target="tags/tag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209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052695"/>
            <a:ext cx="8640000" cy="33855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1460" y="2348865"/>
            <a:ext cx="5850255" cy="2584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052695"/>
            <a:ext cx="8640000" cy="28820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9705" y="1772920"/>
            <a:ext cx="5501640" cy="2360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016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03985" y="2636520"/>
            <a:ext cx="5686425" cy="1732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460" y="1628775"/>
            <a:ext cx="8640000" cy="153498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450" y="3213100"/>
            <a:ext cx="6791325" cy="8858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222115"/>
            <a:ext cx="8640000" cy="15869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1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628640"/>
            <a:ext cx="8640000" cy="49749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3"/>
          <p:cNvSpPr/>
          <p:nvPr/>
        </p:nvSpPr>
        <p:spPr bwMode="white">
          <a:xfrm>
            <a:off x="2605405" y="5589270"/>
            <a:ext cx="680720" cy="735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4"/>
          <p:cNvSpPr/>
          <p:nvPr/>
        </p:nvSpPr>
        <p:spPr bwMode="white">
          <a:xfrm>
            <a:off x="3707765" y="5589270"/>
            <a:ext cx="788035" cy="683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5"/>
          <p:cNvSpPr/>
          <p:nvPr/>
        </p:nvSpPr>
        <p:spPr bwMode="white">
          <a:xfrm>
            <a:off x="5076190" y="5589270"/>
            <a:ext cx="700405" cy="683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6"/>
          <p:cNvSpPr/>
          <p:nvPr/>
        </p:nvSpPr>
        <p:spPr bwMode="white">
          <a:xfrm>
            <a:off x="6443980" y="5661025"/>
            <a:ext cx="803910" cy="663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7"/>
          <p:cNvSpPr/>
          <p:nvPr/>
        </p:nvSpPr>
        <p:spPr bwMode="white">
          <a:xfrm>
            <a:off x="7668260" y="5661025"/>
            <a:ext cx="739775" cy="612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693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274060" y="4298315"/>
            <a:ext cx="669290" cy="635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65035" y="4272280"/>
            <a:ext cx="636270" cy="653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21735" y="5189855"/>
            <a:ext cx="424815" cy="543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12710" y="5134610"/>
            <a:ext cx="378460" cy="582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887"/>
          <a:stretch>
            <a:fillRect/>
          </a:stretch>
        </p:blipFill>
        <p:spPr>
          <a:xfrm>
            <a:off x="683260" y="1340485"/>
            <a:ext cx="7785635" cy="3356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31160" y="2837180"/>
            <a:ext cx="622300" cy="671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48170" y="2837180"/>
            <a:ext cx="521970" cy="592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79470" y="3629025"/>
            <a:ext cx="399415" cy="645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79970" y="3691255"/>
            <a:ext cx="446405" cy="464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892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12110" y="2245995"/>
            <a:ext cx="682625" cy="624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93560" y="2195195"/>
            <a:ext cx="723900" cy="602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40685" y="3035935"/>
            <a:ext cx="624840" cy="618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03085" y="3105785"/>
            <a:ext cx="641985" cy="628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02585" y="3954145"/>
            <a:ext cx="599440" cy="563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893560" y="3982720"/>
            <a:ext cx="578485" cy="462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940685" y="4817745"/>
            <a:ext cx="593090" cy="571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931660" y="4818380"/>
            <a:ext cx="612775" cy="570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194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76195" y="2275840"/>
            <a:ext cx="737235" cy="586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48580" y="2275840"/>
            <a:ext cx="809625" cy="507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76195" y="3061970"/>
            <a:ext cx="613410" cy="496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88585" y="3039110"/>
            <a:ext cx="790575" cy="523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55875" y="3716655"/>
            <a:ext cx="672465" cy="535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217160" y="3781425"/>
            <a:ext cx="762000" cy="504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692650"/>
            <a:ext cx="8640000" cy="4971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124450"/>
            <a:ext cx="8640000" cy="35743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9705" y="1196340"/>
            <a:ext cx="6260465" cy="2954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7</cp:revision>
  <dcterms:created xsi:type="dcterms:W3CDTF">2022-09-13T01:06:00Z</dcterms:created>
  <dcterms:modified xsi:type="dcterms:W3CDTF">2022-09-13T17:10:20Z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BD16648F702B44D187DE77A7517C9535</vt:lpwstr>
  </property>
</Properties>
</file>