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2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9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2780665"/>
            <a:ext cx="5725160" cy="277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45355"/>
            <a:ext cx="8640000" cy="5367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3140710"/>
            <a:ext cx="6420485" cy="301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50" y="2204720"/>
            <a:ext cx="8640000" cy="1212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267437" y="2493060"/>
            <a:ext cx="581080" cy="26744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3896360" y="2493010"/>
            <a:ext cx="26543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5215890" y="2493010"/>
            <a:ext cx="60388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875910" y="2493220"/>
            <a:ext cx="609658" cy="26744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8244205" y="2493010"/>
            <a:ext cx="543560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2"/>
          <p:cNvSpPr/>
          <p:nvPr/>
        </p:nvSpPr>
        <p:spPr bwMode="white">
          <a:xfrm>
            <a:off x="2267437" y="2924860"/>
            <a:ext cx="581080" cy="26744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3707617" y="2924860"/>
            <a:ext cx="581080" cy="26744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5238602" y="2924860"/>
            <a:ext cx="581080" cy="26744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6678930" y="2924810"/>
            <a:ext cx="561975" cy="267335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8230087" y="2924860"/>
            <a:ext cx="581080" cy="267448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160" y="3140710"/>
            <a:ext cx="50577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252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531110" y="2996565"/>
            <a:ext cx="897255" cy="596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579235" y="2924810"/>
            <a:ext cx="2181225" cy="71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7405" y="3716655"/>
            <a:ext cx="2493010" cy="237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01870" y="3573145"/>
            <a:ext cx="2635885" cy="2435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24450"/>
            <a:ext cx="8640000" cy="4011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930" y="1224915"/>
            <a:ext cx="857250" cy="521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10910" y="1224915"/>
            <a:ext cx="819785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850" y="1988820"/>
            <a:ext cx="2511425" cy="360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6100" y="1916430"/>
            <a:ext cx="2674620" cy="239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4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84120" y="1844675"/>
            <a:ext cx="109283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8285" y="1832610"/>
            <a:ext cx="1990725" cy="662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9795" y="2708910"/>
            <a:ext cx="2727960" cy="303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60290" y="2636520"/>
            <a:ext cx="2432685" cy="248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7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675" y="1210945"/>
            <a:ext cx="1981200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2960" y="1202055"/>
            <a:ext cx="198120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900" y="1988820"/>
            <a:ext cx="2581275" cy="2155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8445" y="1916430"/>
            <a:ext cx="2672715" cy="2346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2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40635" y="1933575"/>
            <a:ext cx="960120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98285" y="1889125"/>
            <a:ext cx="199072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040" y="2564765"/>
            <a:ext cx="2511425" cy="2281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2045" y="2636520"/>
            <a:ext cx="2434590" cy="2446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2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4200" y="1286510"/>
            <a:ext cx="996950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3435" y="1252855"/>
            <a:ext cx="1990725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900" y="2132965"/>
            <a:ext cx="2634615" cy="224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1955" y="2060575"/>
            <a:ext cx="2526030" cy="231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640000" cy="3127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357"/>
          <a:stretch>
            <a:fillRect/>
          </a:stretch>
        </p:blipFill>
        <p:spPr>
          <a:xfrm>
            <a:off x="971550" y="3500755"/>
            <a:ext cx="8639810" cy="3121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/>
          <p:cNvSpPr/>
          <p:nvPr/>
        </p:nvSpPr>
        <p:spPr bwMode="white">
          <a:xfrm>
            <a:off x="899160" y="3500755"/>
            <a:ext cx="5662295" cy="302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2022-09-13T01:06:00Z</dcterms:created>
  <dcterms:modified xsi:type="dcterms:W3CDTF">2022-09-16T02:49:43Z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