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39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1052695"/>
            <a:ext cx="8640000" cy="4404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05" y="1772920"/>
            <a:ext cx="8058150" cy="4232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39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5740" y="3573145"/>
            <a:ext cx="5918200" cy="1509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867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5740" y="3284855"/>
            <a:ext cx="5553075" cy="2582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1628775"/>
            <a:ext cx="8640000" cy="153498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540" y="3163570"/>
            <a:ext cx="5143500" cy="1152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64405"/>
            <a:ext cx="8640000" cy="45341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2494280" y="2999740"/>
            <a:ext cx="1019810" cy="638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748145" y="3096895"/>
            <a:ext cx="794385" cy="521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548130" y="4220845"/>
            <a:ext cx="2133600" cy="993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735955" y="4248785"/>
            <a:ext cx="1963420" cy="1217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340350"/>
            <a:ext cx="8640000" cy="2455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53540" y="1498600"/>
            <a:ext cx="904240" cy="483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29935" y="1498600"/>
            <a:ext cx="854710" cy="483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8200" y="2611120"/>
            <a:ext cx="2132965" cy="1223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21250" y="2611120"/>
            <a:ext cx="1969770" cy="991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650"/>
            <a:ext cx="8640000" cy="5182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55875" y="1484630"/>
            <a:ext cx="2180590" cy="715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16370" y="1484630"/>
            <a:ext cx="2302510" cy="643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9795" y="2276475"/>
            <a:ext cx="3736340" cy="2752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03800" y="2276475"/>
            <a:ext cx="3584575" cy="3841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124450"/>
            <a:ext cx="8640000" cy="4301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90395" y="1249045"/>
            <a:ext cx="1771650" cy="599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82005" y="1248410"/>
            <a:ext cx="1943100" cy="599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1460" y="1988820"/>
            <a:ext cx="3446145" cy="2721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29760" y="2014220"/>
            <a:ext cx="3479800" cy="2909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70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40635" y="1847850"/>
            <a:ext cx="1990725" cy="599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88760" y="1847215"/>
            <a:ext cx="1762125" cy="502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5650" y="2636520"/>
            <a:ext cx="2571750" cy="2421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60290" y="2564765"/>
            <a:ext cx="2649220" cy="2570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124450"/>
            <a:ext cx="8640000" cy="3085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5785" y="1268730"/>
            <a:ext cx="2128520" cy="698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02960" y="1329690"/>
            <a:ext cx="1981200" cy="637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2095" y="1988820"/>
            <a:ext cx="2526665" cy="2338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11955" y="2060575"/>
            <a:ext cx="2406650" cy="2392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4606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475740" y="3860800"/>
            <a:ext cx="4596765" cy="1665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2022-09-13T01:06:00Z</dcterms:created>
  <dcterms:modified xsi:type="dcterms:W3CDTF">2022-09-13T17:03:03Z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