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9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140" y="2564765"/>
            <a:ext cx="7009130" cy="1778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848" r="19080"/>
          <a:stretch>
            <a:fillRect/>
          </a:stretch>
        </p:blipFill>
        <p:spPr>
          <a:xfrm>
            <a:off x="179705" y="3123565"/>
            <a:ext cx="6991350" cy="3021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503"/>
          <a:stretch>
            <a:fillRect/>
          </a:stretch>
        </p:blipFill>
        <p:spPr>
          <a:xfrm>
            <a:off x="179705" y="764540"/>
            <a:ext cx="8639810" cy="2394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3068955"/>
            <a:ext cx="7190105" cy="3302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3284855"/>
            <a:ext cx="7920000" cy="6265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5541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411730" y="5300980"/>
            <a:ext cx="567055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03800" y="5300980"/>
            <a:ext cx="63119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68260" y="5372735"/>
            <a:ext cx="614045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1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23745" y="1901190"/>
            <a:ext cx="1005205" cy="57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3915" y="1983105"/>
            <a:ext cx="69342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8130" y="3133725"/>
            <a:ext cx="1586230" cy="1174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4480" y="3133725"/>
            <a:ext cx="1640840" cy="1271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234" b="11214"/>
          <a:stretch>
            <a:fillRect/>
          </a:stretch>
        </p:blipFill>
        <p:spPr>
          <a:xfrm>
            <a:off x="1043305" y="3500755"/>
            <a:ext cx="6632575" cy="249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2406015" y="3642995"/>
            <a:ext cx="828040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6343015" y="3676650"/>
            <a:ext cx="811530" cy="61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1548130" y="4923790"/>
            <a:ext cx="1948180" cy="12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5292090" y="4923790"/>
            <a:ext cx="2330450" cy="12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57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49060" y="2897505"/>
            <a:ext cx="2371090" cy="2508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2250" y="4769485"/>
            <a:ext cx="638810" cy="71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6745" y="1628140"/>
            <a:ext cx="2614930" cy="246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4210" y="3334385"/>
            <a:ext cx="771525" cy="75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4120" y="1916430"/>
            <a:ext cx="217487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8285" y="1899285"/>
            <a:ext cx="199072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650" y="2636520"/>
            <a:ext cx="3707765" cy="2872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0290" y="2493010"/>
            <a:ext cx="3656330" cy="291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538"/>
          <a:stretch>
            <a:fillRect/>
          </a:stretch>
        </p:blipFill>
        <p:spPr>
          <a:xfrm>
            <a:off x="755650" y="3169920"/>
            <a:ext cx="7210960" cy="162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2045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5630" y="1080135"/>
            <a:ext cx="2209800" cy="690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8355" y="1124585"/>
            <a:ext cx="2605405" cy="680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095" y="1988820"/>
            <a:ext cx="3869055" cy="309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51655" y="1970405"/>
            <a:ext cx="3990340" cy="311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30"/>
          <a:stretch>
            <a:fillRect/>
          </a:stretch>
        </p:blipFill>
        <p:spPr>
          <a:xfrm>
            <a:off x="323850" y="1603375"/>
            <a:ext cx="7938770" cy="3650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600"/>
          <a:stretch>
            <a:fillRect/>
          </a:stretch>
        </p:blipFill>
        <p:spPr>
          <a:xfrm>
            <a:off x="252095" y="332740"/>
            <a:ext cx="8639810" cy="1369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405" y="5085080"/>
            <a:ext cx="8208645" cy="1596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11505" y="5253990"/>
            <a:ext cx="7255510" cy="142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2022-09-13T16:53:59Z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