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23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509135"/>
            <a:ext cx="6055995" cy="162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320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827"/>
          <a:stretch>
            <a:fillRect/>
          </a:stretch>
        </p:blipFill>
        <p:spPr>
          <a:xfrm>
            <a:off x="933450" y="3429000"/>
            <a:ext cx="6235600" cy="294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3469640"/>
            <a:ext cx="5417820" cy="294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3284855"/>
            <a:ext cx="7703820" cy="849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49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83260" y="3789045"/>
            <a:ext cx="2298700" cy="193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72000" y="3860800"/>
            <a:ext cx="2987040" cy="168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2060575"/>
            <a:ext cx="2338070" cy="124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3665" y="1988820"/>
            <a:ext cx="2649855" cy="144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780665"/>
            <a:ext cx="4982845" cy="175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780665"/>
            <a:ext cx="5288280" cy="154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140710"/>
            <a:ext cx="4663440" cy="242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38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3207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052830"/>
            <a:ext cx="8458835" cy="416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