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3500755"/>
            <a:ext cx="5434965" cy="218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2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695"/>
            <a:ext cx="8640000" cy="444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95" y="1844675"/>
            <a:ext cx="8244840" cy="393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8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88085" y="2636520"/>
            <a:ext cx="5994400" cy="165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" y="3284855"/>
            <a:ext cx="8008620" cy="700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8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692275" y="4220845"/>
            <a:ext cx="808355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80380" y="4220845"/>
            <a:ext cx="84709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940" y="1988820"/>
            <a:ext cx="850900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0245" y="1988820"/>
            <a:ext cx="66675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8715" y="1988820"/>
            <a:ext cx="866775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4525" y="2708910"/>
            <a:ext cx="702310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5740" y="3429000"/>
            <a:ext cx="795655" cy="70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200" y="2813050"/>
            <a:ext cx="55245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5725" y="2812415"/>
            <a:ext cx="55372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1985" y="2824480"/>
            <a:ext cx="55245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42480" y="2769235"/>
            <a:ext cx="82804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9930" y="4076700"/>
            <a:ext cx="1389380" cy="125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0470" y="4004945"/>
            <a:ext cx="1857375" cy="132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96205"/>
            <a:ext cx="8640000" cy="3274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960" y="1602740"/>
            <a:ext cx="55245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3555" y="1632585"/>
            <a:ext cx="77660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0270" y="1555750"/>
            <a:ext cx="561975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5955" y="1467485"/>
            <a:ext cx="113728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940" y="2853055"/>
            <a:ext cx="2084705" cy="11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0335" y="2780665"/>
            <a:ext cx="2050415" cy="128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729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6830" y="1800860"/>
            <a:ext cx="1193165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0180" y="1741170"/>
            <a:ext cx="2209800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9795" y="2564765"/>
            <a:ext cx="3049270" cy="31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2045" y="2493010"/>
            <a:ext cx="2565400" cy="240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4086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0651" y="1400727"/>
            <a:ext cx="1990915" cy="323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4855" y="1323975"/>
            <a:ext cx="2209800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095" y="1988820"/>
            <a:ext cx="2719705" cy="324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0200" y="2060575"/>
            <a:ext cx="2779395" cy="316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61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511935" y="3905250"/>
            <a:ext cx="5473065" cy="151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2022-09-13T16:38:40Z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