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sldIdLst>
    <p:sldId id="256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70" r:id="rId13"/>
    <p:sldId id="272" r:id="rId14"/>
    <p:sldId id="271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6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692650"/>
            <a:ext cx="8640000" cy="51915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55650" y="3716655"/>
            <a:ext cx="5991225" cy="2523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460" y="2348865"/>
            <a:ext cx="8640000" cy="125277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white">
          <a:xfrm>
            <a:off x="2267437" y="2636497"/>
            <a:ext cx="409614" cy="26690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 bwMode="white">
          <a:xfrm>
            <a:off x="3707895" y="2636497"/>
            <a:ext cx="419140" cy="26690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 bwMode="white">
          <a:xfrm>
            <a:off x="5157322" y="2636602"/>
            <a:ext cx="400088" cy="26690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/>
          <p:cNvSpPr/>
          <p:nvPr/>
        </p:nvSpPr>
        <p:spPr bwMode="white">
          <a:xfrm>
            <a:off x="6588254" y="2636602"/>
            <a:ext cx="428665" cy="26690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5"/>
          <p:cNvSpPr/>
          <p:nvPr/>
        </p:nvSpPr>
        <p:spPr bwMode="white">
          <a:xfrm>
            <a:off x="8214360" y="2636520"/>
            <a:ext cx="458470" cy="266700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9" name="Rectangle 5"/>
          <p:cNvSpPr/>
          <p:nvPr/>
        </p:nvSpPr>
        <p:spPr bwMode="white">
          <a:xfrm>
            <a:off x="2267714" y="3140792"/>
            <a:ext cx="428665" cy="26690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Rectangle 5"/>
          <p:cNvSpPr/>
          <p:nvPr/>
        </p:nvSpPr>
        <p:spPr bwMode="white">
          <a:xfrm>
            <a:off x="3698369" y="3140792"/>
            <a:ext cx="428665" cy="26690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1" name="Rectangle 5"/>
          <p:cNvSpPr/>
          <p:nvPr/>
        </p:nvSpPr>
        <p:spPr bwMode="white">
          <a:xfrm>
            <a:off x="5153154" y="3140792"/>
            <a:ext cx="428665" cy="26690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Rectangle 5"/>
          <p:cNvSpPr/>
          <p:nvPr/>
        </p:nvSpPr>
        <p:spPr bwMode="white">
          <a:xfrm>
            <a:off x="6607939" y="3140792"/>
            <a:ext cx="428665" cy="26690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Rectangle 5"/>
          <p:cNvSpPr/>
          <p:nvPr/>
        </p:nvSpPr>
        <p:spPr bwMode="white">
          <a:xfrm>
            <a:off x="8229729" y="3140792"/>
            <a:ext cx="428665" cy="26690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460" y="1628775"/>
            <a:ext cx="8640000" cy="153498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440" y="3284855"/>
            <a:ext cx="4800600" cy="10096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764405"/>
            <a:ext cx="8640000" cy="49749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11"/>
          <p:cNvSpPr/>
          <p:nvPr/>
        </p:nvSpPr>
        <p:spPr bwMode="white">
          <a:xfrm>
            <a:off x="2499995" y="3009900"/>
            <a:ext cx="908050" cy="596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320155" y="2993390"/>
            <a:ext cx="845820" cy="613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490470" y="3672205"/>
            <a:ext cx="878840" cy="629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320155" y="3722370"/>
            <a:ext cx="871855" cy="544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2710180" y="4368165"/>
            <a:ext cx="723900" cy="718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6777355" y="4439920"/>
            <a:ext cx="647065" cy="581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2938780" y="5086350"/>
            <a:ext cx="626745" cy="652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6767830" y="5118735"/>
            <a:ext cx="556895" cy="678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836160"/>
            <a:ext cx="8640000" cy="53653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576830" y="1790700"/>
            <a:ext cx="1074420" cy="490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34480" y="1734185"/>
            <a:ext cx="1990725" cy="556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23440" y="2420620"/>
            <a:ext cx="681990" cy="649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156325" y="2420620"/>
            <a:ext cx="800735" cy="510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11505" y="3140710"/>
            <a:ext cx="3987800" cy="3035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932045" y="3140710"/>
            <a:ext cx="3872865" cy="2802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908550"/>
            <a:ext cx="8640000" cy="45844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99920" y="1036955"/>
            <a:ext cx="1990725" cy="628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91530" y="977265"/>
            <a:ext cx="2152650" cy="589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75740" y="1772920"/>
            <a:ext cx="731520" cy="381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07990" y="1763395"/>
            <a:ext cx="814070" cy="645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2095" y="2493010"/>
            <a:ext cx="3831590" cy="2555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286250" y="2420620"/>
            <a:ext cx="4283075" cy="3382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9175" y="766310"/>
            <a:ext cx="8640000" cy="30227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55650" y="2348865"/>
            <a:ext cx="3170555" cy="1550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87900" y="2348865"/>
            <a:ext cx="3030220" cy="1369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9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4748" r="10010"/>
          <a:stretch>
            <a:fillRect/>
          </a:stretch>
        </p:blipFill>
        <p:spPr>
          <a:xfrm>
            <a:off x="971550" y="3789045"/>
            <a:ext cx="7774940" cy="20472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2"/>
          <p:cNvSpPr/>
          <p:nvPr/>
        </p:nvSpPr>
        <p:spPr bwMode="white">
          <a:xfrm>
            <a:off x="755650" y="4436745"/>
            <a:ext cx="2463800" cy="1558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3"/>
          <p:cNvSpPr/>
          <p:nvPr/>
        </p:nvSpPr>
        <p:spPr bwMode="white">
          <a:xfrm>
            <a:off x="4787900" y="4509135"/>
            <a:ext cx="2863850" cy="1587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10" grpId="0" bldLvl="0" animBg="1"/>
      <p:bldP spid="11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315" y="620260"/>
            <a:ext cx="8640000" cy="43609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1052695"/>
            <a:ext cx="8640000" cy="32722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32250" y="2105660"/>
            <a:ext cx="719455" cy="518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39995" y="2105660"/>
            <a:ext cx="703580" cy="517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48375" y="2105660"/>
            <a:ext cx="681355" cy="509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56755" y="2105660"/>
            <a:ext cx="535940" cy="421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19935" y="2768600"/>
            <a:ext cx="6115050" cy="647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87655" y="3689350"/>
            <a:ext cx="2286000" cy="511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3903"/>
          <a:stretch>
            <a:fillRect/>
          </a:stretch>
        </p:blipFill>
        <p:spPr>
          <a:xfrm>
            <a:off x="179070" y="298450"/>
            <a:ext cx="8639810" cy="15831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6893" r="27201"/>
          <a:stretch>
            <a:fillRect/>
          </a:stretch>
        </p:blipFill>
        <p:spPr>
          <a:xfrm>
            <a:off x="611505" y="1700530"/>
            <a:ext cx="5793740" cy="25495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3884" b="26260"/>
          <a:stretch>
            <a:fillRect/>
          </a:stretch>
        </p:blipFill>
        <p:spPr>
          <a:xfrm>
            <a:off x="971550" y="4149090"/>
            <a:ext cx="7440295" cy="22409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3"/>
          <p:cNvSpPr/>
          <p:nvPr/>
        </p:nvSpPr>
        <p:spPr bwMode="white">
          <a:xfrm>
            <a:off x="683260" y="4220845"/>
            <a:ext cx="7788275" cy="2033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tags/tag1.xml><?xml version="1.0" encoding="utf-8"?>
<p:tagLst xmlns:p="http://schemas.openxmlformats.org/presentationml/2006/main"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7</cp:revision>
  <dcterms:created xsi:type="dcterms:W3CDTF">2022-09-13T01:06:00Z</dcterms:created>
  <dcterms:modified xsi:type="dcterms:W3CDTF">2022-09-13T16:35:28Z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2052-11.1.0.12358</vt:lpwstr>
  </property>
  <property fmtid="{D5CDD505-2E9C-101B-9397-08002B2CF9AE}" pid="3" name="ICV">
    <vt:lpwstr>BD16648F702B44D187DE77A7517C9535</vt:lpwstr>
  </property>
</Properties>
</file>