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2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5512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795" y="2996565"/>
            <a:ext cx="5408930" cy="311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628775"/>
            <a:ext cx="8640000" cy="15349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3284855"/>
            <a:ext cx="7920000" cy="6477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238"/>
          <a:stretch>
            <a:fillRect/>
          </a:stretch>
        </p:blipFill>
        <p:spPr>
          <a:xfrm>
            <a:off x="251460" y="1555250"/>
            <a:ext cx="8639810" cy="2079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4643755" y="2204720"/>
            <a:ext cx="629920" cy="711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71775" y="2924810"/>
            <a:ext cx="609600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74"/>
          <a:stretch>
            <a:fillRect/>
          </a:stretch>
        </p:blipFill>
        <p:spPr>
          <a:xfrm>
            <a:off x="971550" y="3596640"/>
            <a:ext cx="7933590" cy="3136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4716145" y="3573145"/>
            <a:ext cx="661670" cy="713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7740015" y="3573145"/>
            <a:ext cx="708660" cy="707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2267585" y="4280535"/>
            <a:ext cx="783590" cy="5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7235825" y="5085080"/>
            <a:ext cx="781685" cy="67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6299835" y="6021070"/>
            <a:ext cx="710565" cy="41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20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8" b="61920"/>
          <a:stretch>
            <a:fillRect/>
          </a:stretch>
        </p:blipFill>
        <p:spPr>
          <a:xfrm>
            <a:off x="251460" y="188595"/>
            <a:ext cx="8639810" cy="1328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541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00020" y="1700530"/>
            <a:ext cx="372110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7720" y="1700530"/>
            <a:ext cx="521335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9925" y="1700530"/>
            <a:ext cx="514985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97800" y="1700530"/>
            <a:ext cx="441960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07540" y="3068955"/>
            <a:ext cx="577850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00020" y="3140710"/>
            <a:ext cx="462915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00470" y="3140710"/>
            <a:ext cx="492760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19925" y="3140710"/>
            <a:ext cx="497840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79930" y="3933190"/>
            <a:ext cx="464185" cy="54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27630" y="3933190"/>
            <a:ext cx="515620" cy="54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369310" y="3962400"/>
            <a:ext cx="492760" cy="51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019925" y="3963670"/>
            <a:ext cx="478790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740015" y="3953510"/>
            <a:ext cx="499745" cy="52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907540" y="4725035"/>
            <a:ext cx="481965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627630" y="4725035"/>
            <a:ext cx="51625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382010" y="4725035"/>
            <a:ext cx="466725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019925" y="4725035"/>
            <a:ext cx="497840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740015" y="4725035"/>
            <a:ext cx="504190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3382010" y="5589270"/>
            <a:ext cx="453390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019925" y="5589270"/>
            <a:ext cx="478790" cy="49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7740015" y="5589270"/>
            <a:ext cx="504190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209"/>
          <a:stretch>
            <a:fillRect/>
          </a:stretch>
        </p:blipFill>
        <p:spPr>
          <a:xfrm>
            <a:off x="899795" y="836295"/>
            <a:ext cx="7310120" cy="2016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44" b="76096"/>
          <a:stretch>
            <a:fillRect/>
          </a:stretch>
        </p:blipFill>
        <p:spPr>
          <a:xfrm>
            <a:off x="252095" y="260350"/>
            <a:ext cx="8639810" cy="648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740"/>
          <a:stretch>
            <a:fillRect/>
          </a:stretch>
        </p:blipFill>
        <p:spPr>
          <a:xfrm>
            <a:off x="899795" y="2636520"/>
            <a:ext cx="7798335" cy="3860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484120" y="2708910"/>
            <a:ext cx="1154430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588125" y="2838450"/>
            <a:ext cx="2172970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755650" y="3356610"/>
            <a:ext cx="2470150" cy="3282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860290" y="3500755"/>
            <a:ext cx="2305685" cy="2272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80305"/>
            <a:ext cx="8640000" cy="3948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0395" y="1115060"/>
            <a:ext cx="2209800" cy="62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39155" y="1115060"/>
            <a:ext cx="1990725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095" y="1772920"/>
            <a:ext cx="2816860" cy="3428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3710" y="1844675"/>
            <a:ext cx="2503170" cy="2310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462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99795" y="3789045"/>
            <a:ext cx="7978140" cy="165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5021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72185" y="4220845"/>
            <a:ext cx="7425690" cy="163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695"/>
            <a:ext cx="8640000" cy="3039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260" y="1844675"/>
            <a:ext cx="6890385" cy="2491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2022-09-13T01:06:00Z</dcterms:created>
  <dcterms:modified xsi:type="dcterms:W3CDTF">2022-09-16T02:49:10Z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