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6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628900"/>
            <a:ext cx="7025005" cy="251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988820"/>
            <a:ext cx="8640000" cy="1237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26640" y="2267585"/>
            <a:ext cx="350520" cy="2762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779659" y="2276393"/>
            <a:ext cx="247673" cy="26746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291939" y="2276600"/>
            <a:ext cx="247673" cy="26746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660019" y="2276600"/>
            <a:ext cx="247673" cy="26746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235454" y="2276600"/>
            <a:ext cx="247673" cy="26746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326779" y="2709035"/>
            <a:ext cx="247673" cy="26746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779659" y="2709035"/>
            <a:ext cx="247673" cy="26746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274449" y="2709035"/>
            <a:ext cx="247673" cy="26746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769239" y="2709035"/>
            <a:ext cx="247673" cy="26746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316099" y="2780790"/>
            <a:ext cx="247673" cy="26746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3429000"/>
            <a:ext cx="7920000" cy="671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85"/>
          <a:stretch>
            <a:fillRect/>
          </a:stretch>
        </p:blipFill>
        <p:spPr>
          <a:xfrm>
            <a:off x="323215" y="1749560"/>
            <a:ext cx="8639810" cy="806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276340"/>
            <a:ext cx="8640000" cy="4238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132965" y="2778125"/>
            <a:ext cx="60325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6677025" y="2778125"/>
            <a:ext cx="499110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2580640" y="3387090"/>
            <a:ext cx="487045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7134225" y="3387090"/>
            <a:ext cx="42926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2352040" y="4702810"/>
            <a:ext cx="534670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6696075" y="4711700"/>
            <a:ext cx="572135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2800350" y="5312410"/>
            <a:ext cx="467360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7153275" y="5345430"/>
            <a:ext cx="399415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21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281"/>
          <a:stretch>
            <a:fillRect/>
          </a:stretch>
        </p:blipFill>
        <p:spPr>
          <a:xfrm>
            <a:off x="252095" y="260350"/>
            <a:ext cx="8639810" cy="1374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0020" y="2348865"/>
            <a:ext cx="46672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7535" y="2348865"/>
            <a:ext cx="525145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8175" y="3933190"/>
            <a:ext cx="421005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8265" y="3933190"/>
            <a:ext cx="497840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6325" y="3933190"/>
            <a:ext cx="495935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48805" y="4004945"/>
            <a:ext cx="42481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28265" y="4869180"/>
            <a:ext cx="47180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48805" y="4869180"/>
            <a:ext cx="44196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5875" y="1556385"/>
            <a:ext cx="568325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6415" y="1556385"/>
            <a:ext cx="476885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695" y="3140710"/>
            <a:ext cx="52514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5785" y="3140710"/>
            <a:ext cx="49593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8890" y="3140710"/>
            <a:ext cx="56832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1405" y="3141345"/>
            <a:ext cx="453390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6415" y="3141980"/>
            <a:ext cx="477520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28265" y="4076700"/>
            <a:ext cx="409575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56325" y="4076700"/>
            <a:ext cx="49339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76415" y="4076700"/>
            <a:ext cx="477520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5920" y="2132965"/>
            <a:ext cx="628015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4705" y="2132965"/>
            <a:ext cx="631190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5920" y="2996565"/>
            <a:ext cx="737235" cy="69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4705" y="2996565"/>
            <a:ext cx="560070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8310" y="4004945"/>
            <a:ext cx="63119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4705" y="4004945"/>
            <a:ext cx="63055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0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0635" y="1840230"/>
            <a:ext cx="998855" cy="66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760" y="1840230"/>
            <a:ext cx="208978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895" y="2564765"/>
            <a:ext cx="4124325" cy="230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8220" y="2564765"/>
            <a:ext cx="3941445" cy="277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89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683260" y="4149090"/>
            <a:ext cx="7327265" cy="150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254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43940" y="4004945"/>
            <a:ext cx="3966210" cy="143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2022-09-13T16:24:17Z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