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124450"/>
            <a:ext cx="8640000" cy="3127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052695"/>
            <a:ext cx="8640000" cy="3523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9705" y="908685"/>
            <a:ext cx="7925435" cy="416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052695"/>
            <a:ext cx="8640000" cy="2561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05" y="1772920"/>
            <a:ext cx="7562850" cy="2407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7945" y="1268730"/>
            <a:ext cx="6410325" cy="1981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3213100"/>
            <a:ext cx="4914900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713"/>
          <a:stretch>
            <a:fillRect/>
          </a:stretch>
        </p:blipFill>
        <p:spPr>
          <a:xfrm>
            <a:off x="251460" y="1124720"/>
            <a:ext cx="7200265" cy="1259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107"/>
          <a:stretch>
            <a:fillRect/>
          </a:stretch>
        </p:blipFill>
        <p:spPr>
          <a:xfrm>
            <a:off x="251460" y="44450"/>
            <a:ext cx="7200265" cy="1172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95" b="2800"/>
          <a:stretch>
            <a:fillRect/>
          </a:stretch>
        </p:blipFill>
        <p:spPr>
          <a:xfrm>
            <a:off x="971550" y="2348865"/>
            <a:ext cx="5574030" cy="4406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899795" y="3112770"/>
            <a:ext cx="4584065" cy="110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1115695" y="4673600"/>
            <a:ext cx="4584065" cy="70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4500245" y="4796790"/>
            <a:ext cx="895350" cy="70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409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8080" y="1889125"/>
            <a:ext cx="949960" cy="58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12385" y="2753360"/>
            <a:ext cx="727710" cy="51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8510" y="3473450"/>
            <a:ext cx="762635" cy="71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8240" y="4193540"/>
            <a:ext cx="915670" cy="83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4930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1730" y="1556385"/>
            <a:ext cx="1174750" cy="74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23640" y="2420620"/>
            <a:ext cx="909320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9975" y="3140710"/>
            <a:ext cx="1246505" cy="80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80155" y="3933190"/>
            <a:ext cx="939165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23665" y="4796790"/>
            <a:ext cx="1327785" cy="67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80305"/>
            <a:ext cx="8640000" cy="401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18349" y="2352385"/>
            <a:ext cx="466769" cy="323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2726" y="2342856"/>
            <a:ext cx="457243" cy="333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80157" y="3352860"/>
            <a:ext cx="457243" cy="333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2726" y="3362388"/>
            <a:ext cx="466769" cy="323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80157" y="4381920"/>
            <a:ext cx="457243" cy="323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52726" y="4381920"/>
            <a:ext cx="466769" cy="323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1434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694680"/>
            <a:ext cx="8640000" cy="4480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611505" y="3644900"/>
            <a:ext cx="8266430" cy="2881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136" r="22836"/>
          <a:stretch>
            <a:fillRect/>
          </a:stretch>
        </p:blipFill>
        <p:spPr>
          <a:xfrm>
            <a:off x="251460" y="1772920"/>
            <a:ext cx="6666865" cy="3185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510"/>
          <a:stretch>
            <a:fillRect/>
          </a:stretch>
        </p:blipFill>
        <p:spPr>
          <a:xfrm>
            <a:off x="251460" y="1019175"/>
            <a:ext cx="8639810" cy="846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0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50" y="3140710"/>
            <a:ext cx="5005070" cy="229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2022-09-13T16:10:06Z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