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8"/>
  </p:notesMasterIdLst>
  <p:sldIdLst>
    <p:sldId id="256" r:id="rId4"/>
    <p:sldId id="259" r:id="rId5"/>
    <p:sldId id="260" r:id="rId6"/>
    <p:sldId id="261" r:id="rId7"/>
    <p:sldId id="263" r:id="rId9"/>
    <p:sldId id="264" r:id="rId10"/>
    <p:sldId id="267" r:id="rId11"/>
    <p:sldId id="268" r:id="rId12"/>
    <p:sldId id="270" r:id="rId13"/>
    <p:sldId id="271" r:id="rId14"/>
    <p:sldId id="272" r:id="rId15"/>
    <p:sldId id="274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24450"/>
            <a:ext cx="8640000" cy="339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95" y="1124585"/>
            <a:ext cx="6444615" cy="379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9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985" y="2564765"/>
            <a:ext cx="5400675" cy="286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000"/>
          <a:stretch>
            <a:fillRect/>
          </a:stretch>
        </p:blipFill>
        <p:spPr>
          <a:xfrm>
            <a:off x="107950" y="2102485"/>
            <a:ext cx="8639810" cy="1249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372360" y="2348865"/>
            <a:ext cx="576580" cy="3092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850005" y="2369820"/>
            <a:ext cx="57658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219567" y="2369969"/>
            <a:ext cx="609658" cy="26763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496685" y="2370455"/>
            <a:ext cx="61912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136255" y="2369820"/>
            <a:ext cx="4597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295525" y="2853055"/>
            <a:ext cx="65341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850005" y="2853055"/>
            <a:ext cx="61912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116830" y="2853055"/>
            <a:ext cx="65024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588125" y="2853055"/>
            <a:ext cx="61912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7981950" y="2853055"/>
            <a:ext cx="61912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7945" y="1268730"/>
            <a:ext cx="6410325" cy="198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30" y="3356610"/>
            <a:ext cx="5438775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497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331595" y="5516880"/>
            <a:ext cx="1099185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63845" y="5516880"/>
            <a:ext cx="1058545" cy="83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164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725"/>
          <a:stretch>
            <a:fillRect/>
          </a:stretch>
        </p:blipFill>
        <p:spPr>
          <a:xfrm>
            <a:off x="972185" y="2060575"/>
            <a:ext cx="7799605" cy="426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636010" y="5589270"/>
            <a:ext cx="798830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526020" y="5588000"/>
            <a:ext cx="805815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64"/>
          <a:stretch>
            <a:fillRect/>
          </a:stretch>
        </p:blipFill>
        <p:spPr>
          <a:xfrm>
            <a:off x="621665" y="1124585"/>
            <a:ext cx="7899935" cy="369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405" y="4076700"/>
            <a:ext cx="69723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6145" y="4076700"/>
            <a:ext cx="781050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3054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9930" y="2853055"/>
            <a:ext cx="881380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4615" y="2780665"/>
            <a:ext cx="1222375" cy="74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22"/>
          <a:stretch>
            <a:fillRect/>
          </a:stretch>
        </p:blipFill>
        <p:spPr>
          <a:xfrm>
            <a:off x="972185" y="3573145"/>
            <a:ext cx="7566560" cy="2676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979930" y="5516880"/>
            <a:ext cx="1073785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172835" y="5517515"/>
            <a:ext cx="986155" cy="81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5875" y="1700530"/>
            <a:ext cx="1011555" cy="63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1910" y="2564765"/>
            <a:ext cx="530225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3985" y="3213100"/>
            <a:ext cx="64643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1415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44540"/>
            <a:ext cx="8640000" cy="4518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259840" y="5732780"/>
            <a:ext cx="62230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067810" y="5732780"/>
            <a:ext cx="568325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804025" y="5732780"/>
            <a:ext cx="559435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744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2022-09-13T16:07:02Z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