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sldIdLst>
    <p:sldId id="256" r:id="rId4"/>
    <p:sldId id="259" r:id="rId5"/>
    <p:sldId id="260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620260"/>
            <a:ext cx="8640000" cy="56635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51940" y="3193415"/>
            <a:ext cx="4758690" cy="3022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7945" y="1268730"/>
            <a:ext cx="6410325" cy="19812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520" y="3284855"/>
            <a:ext cx="6353175" cy="133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128"/>
          <a:stretch>
            <a:fillRect/>
          </a:stretch>
        </p:blipFill>
        <p:spPr>
          <a:xfrm>
            <a:off x="252095" y="180475"/>
            <a:ext cx="8639810" cy="23512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315" y="2348730"/>
            <a:ext cx="8640000" cy="44081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Rectangle 2"/>
          <p:cNvSpPr/>
          <p:nvPr/>
        </p:nvSpPr>
        <p:spPr bwMode="white">
          <a:xfrm>
            <a:off x="2700020" y="4725035"/>
            <a:ext cx="965835" cy="699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3"/>
          <p:cNvSpPr/>
          <p:nvPr/>
        </p:nvSpPr>
        <p:spPr bwMode="white">
          <a:xfrm>
            <a:off x="6804025" y="4725035"/>
            <a:ext cx="1123315" cy="843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315" y="1196205"/>
            <a:ext cx="8640000" cy="43011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95400" y="2176780"/>
            <a:ext cx="702945" cy="661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87695" y="2176780"/>
            <a:ext cx="725805" cy="660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07560" y="4697095"/>
            <a:ext cx="631825" cy="709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908550"/>
            <a:ext cx="8640000" cy="48804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255895" y="4193540"/>
            <a:ext cx="590550" cy="780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99590" y="5057775"/>
            <a:ext cx="856615" cy="675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692650"/>
            <a:ext cx="8640000" cy="52897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31595" y="5281295"/>
            <a:ext cx="495300" cy="510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74415" y="5281295"/>
            <a:ext cx="480060" cy="513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61990" y="5299075"/>
            <a:ext cx="495300" cy="445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867650" y="5299075"/>
            <a:ext cx="531495" cy="561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050" y="116070"/>
            <a:ext cx="8640000" cy="15731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050" y="1484495"/>
            <a:ext cx="8640000" cy="52104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3"/>
          <p:cNvSpPr/>
          <p:nvPr/>
        </p:nvSpPr>
        <p:spPr bwMode="white">
          <a:xfrm>
            <a:off x="1043940" y="5876925"/>
            <a:ext cx="724535" cy="577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4"/>
          <p:cNvSpPr/>
          <p:nvPr/>
        </p:nvSpPr>
        <p:spPr bwMode="white">
          <a:xfrm>
            <a:off x="7524750" y="5876925"/>
            <a:ext cx="699770" cy="615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755"/>
          <a:stretch>
            <a:fillRect/>
          </a:stretch>
        </p:blipFill>
        <p:spPr>
          <a:xfrm>
            <a:off x="587375" y="1124585"/>
            <a:ext cx="7969785" cy="36309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39470" y="3761105"/>
            <a:ext cx="722630" cy="727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71720" y="3761105"/>
            <a:ext cx="824230" cy="727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836160"/>
            <a:ext cx="8640000" cy="45308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87450" y="4519295"/>
            <a:ext cx="662305" cy="601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51605" y="4585970"/>
            <a:ext cx="781050" cy="548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45630" y="4585970"/>
            <a:ext cx="842645" cy="548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tags/tag1.xml><?xml version="1.0" encoding="utf-8"?>
<p:tagLst xmlns:p="http://schemas.openxmlformats.org/presentationml/2006/main"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7</cp:revision>
  <dcterms:created xsi:type="dcterms:W3CDTF">2022-09-13T01:06:00Z</dcterms:created>
  <dcterms:modified xsi:type="dcterms:W3CDTF">2022-09-13T16:01:41Z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2052-11.1.0.12358</vt:lpwstr>
  </property>
  <property fmtid="{D5CDD505-2E9C-101B-9397-08002B2CF9AE}" pid="3" name="ICV">
    <vt:lpwstr>BD16648F702B44D187DE77A7517C9535</vt:lpwstr>
  </property>
</Properties>
</file>