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5" r:id="rId17"/>
    <p:sldId id="277" r:id="rId18"/>
    <p:sldId id="278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7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620688"/>
            <a:ext cx="11520000" cy="3285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7675" y="715645"/>
            <a:ext cx="811530" cy="400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72735" y="799465"/>
            <a:ext cx="1440180" cy="316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11640" y="715645"/>
            <a:ext cx="1452880" cy="400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7408" y="1372943"/>
            <a:ext cx="1343552" cy="2316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43208" y="1313504"/>
            <a:ext cx="1279352" cy="2376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43608" y="1313504"/>
            <a:ext cx="1279352" cy="2448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7" name="Rectangle 7"/>
          <p:cNvSpPr/>
          <p:nvPr/>
        </p:nvSpPr>
        <p:spPr bwMode="white">
          <a:xfrm>
            <a:off x="9311760" y="1457588"/>
            <a:ext cx="1254752" cy="2448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8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3967348"/>
            <a:ext cx="11520000" cy="2286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9" name="Rectangle 2"/>
          <p:cNvSpPr/>
          <p:nvPr/>
        </p:nvSpPr>
        <p:spPr bwMode="white">
          <a:xfrm>
            <a:off x="835797" y="5272546"/>
            <a:ext cx="1371665" cy="964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0" name="Rectangle 3"/>
          <p:cNvSpPr/>
          <p:nvPr/>
        </p:nvSpPr>
        <p:spPr bwMode="white">
          <a:xfrm>
            <a:off x="4472689" y="5272546"/>
            <a:ext cx="1361273" cy="964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1" name="Rectangle 4"/>
          <p:cNvSpPr/>
          <p:nvPr/>
        </p:nvSpPr>
        <p:spPr bwMode="white">
          <a:xfrm>
            <a:off x="8119102" y="5272546"/>
            <a:ext cx="1361273" cy="964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animBg="1"/>
      <p:bldP spid="7" grpId="0" animBg="1"/>
      <p:bldP spid="8" grpId="0" animBg="1"/>
      <p:bldP spid="37" grpId="0" animBg="1"/>
      <p:bldP spid="39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20688"/>
            <a:ext cx="11520000" cy="4432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36037" y="4138321"/>
            <a:ext cx="3727915" cy="915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92696"/>
            <a:ext cx="11520000" cy="4756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9045" y="3857625"/>
            <a:ext cx="9081451" cy="1659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92696"/>
            <a:ext cx="11520000" cy="3053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9045" y="2782105"/>
            <a:ext cx="3608843" cy="963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536" y="3745715"/>
            <a:ext cx="11520000" cy="1852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503204" y="4576626"/>
            <a:ext cx="4376771" cy="940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448" y="692696"/>
            <a:ext cx="11520000" cy="3473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27158" y="3145154"/>
            <a:ext cx="3301770" cy="1021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464" y="4166217"/>
            <a:ext cx="11520000" cy="2220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660576" y="4882281"/>
            <a:ext cx="4320480" cy="994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25654"/>
            <a:ext cx="11520000" cy="28033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8020" y="1941510"/>
            <a:ext cx="4589404" cy="1753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7450" y="2205672"/>
            <a:ext cx="7277100" cy="11144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3429000"/>
            <a:ext cx="7182485" cy="7537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548680"/>
            <a:ext cx="11520000" cy="3066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06814" y="1281892"/>
            <a:ext cx="352264" cy="228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72599" y="1281892"/>
            <a:ext cx="504595" cy="238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83111" y="1843703"/>
            <a:ext cx="352264" cy="285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52720" y="1815136"/>
            <a:ext cx="352264" cy="285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26119" y="2443604"/>
            <a:ext cx="504595" cy="228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72731" y="2443604"/>
            <a:ext cx="504595" cy="228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029921" y="3091116"/>
            <a:ext cx="209454" cy="238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5079"/>
          <a:stretch>
            <a:fillRect/>
          </a:stretch>
        </p:blipFill>
        <p:spPr>
          <a:xfrm>
            <a:off x="984712" y="3563187"/>
            <a:ext cx="11520000" cy="22420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/>
        </p:nvSpPr>
        <p:spPr bwMode="white">
          <a:xfrm>
            <a:off x="2527059" y="4555164"/>
            <a:ext cx="218975" cy="171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3"/>
          <p:cNvSpPr/>
          <p:nvPr/>
        </p:nvSpPr>
        <p:spPr bwMode="white">
          <a:xfrm>
            <a:off x="6040183" y="4555164"/>
            <a:ext cx="218975" cy="171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4"/>
          <p:cNvSpPr/>
          <p:nvPr/>
        </p:nvSpPr>
        <p:spPr bwMode="white">
          <a:xfrm>
            <a:off x="9343852" y="4555164"/>
            <a:ext cx="228495" cy="171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5"/>
          <p:cNvSpPr/>
          <p:nvPr/>
        </p:nvSpPr>
        <p:spPr bwMode="white">
          <a:xfrm>
            <a:off x="2365207" y="5280071"/>
            <a:ext cx="228495" cy="171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6"/>
          <p:cNvSpPr/>
          <p:nvPr/>
        </p:nvSpPr>
        <p:spPr bwMode="white">
          <a:xfrm>
            <a:off x="6021144" y="5214574"/>
            <a:ext cx="228494" cy="208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7"/>
          <p:cNvSpPr/>
          <p:nvPr/>
        </p:nvSpPr>
        <p:spPr bwMode="white">
          <a:xfrm>
            <a:off x="9524745" y="5280071"/>
            <a:ext cx="228495" cy="171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916"/>
          <a:stretch>
            <a:fillRect/>
          </a:stretch>
        </p:blipFill>
        <p:spPr>
          <a:xfrm>
            <a:off x="551384" y="548680"/>
            <a:ext cx="11520000" cy="1922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4121631" y="715773"/>
            <a:ext cx="209454" cy="228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27350" y="1288069"/>
            <a:ext cx="523636" cy="228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606855" y="1288069"/>
            <a:ext cx="523636" cy="228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587813" y="1946208"/>
            <a:ext cx="209454" cy="228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977499" y="1946208"/>
            <a:ext cx="523636" cy="228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2470813"/>
            <a:ext cx="11520000" cy="35917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2"/>
          <p:cNvSpPr/>
          <p:nvPr/>
        </p:nvSpPr>
        <p:spPr bwMode="white">
          <a:xfrm>
            <a:off x="8291681" y="2680413"/>
            <a:ext cx="209454" cy="228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3"/>
          <p:cNvSpPr/>
          <p:nvPr/>
        </p:nvSpPr>
        <p:spPr bwMode="white">
          <a:xfrm>
            <a:off x="7634755" y="3404487"/>
            <a:ext cx="218975" cy="228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4"/>
          <p:cNvSpPr/>
          <p:nvPr/>
        </p:nvSpPr>
        <p:spPr bwMode="white">
          <a:xfrm>
            <a:off x="2950590" y="4061869"/>
            <a:ext cx="209454" cy="228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5"/>
          <p:cNvSpPr/>
          <p:nvPr/>
        </p:nvSpPr>
        <p:spPr bwMode="white">
          <a:xfrm>
            <a:off x="1551053" y="5691035"/>
            <a:ext cx="314181" cy="285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6"/>
          <p:cNvSpPr/>
          <p:nvPr/>
        </p:nvSpPr>
        <p:spPr bwMode="white">
          <a:xfrm>
            <a:off x="4074028" y="5691035"/>
            <a:ext cx="314181" cy="285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7"/>
          <p:cNvSpPr/>
          <p:nvPr/>
        </p:nvSpPr>
        <p:spPr bwMode="white">
          <a:xfrm>
            <a:off x="6597003" y="5691035"/>
            <a:ext cx="314181" cy="285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92696"/>
            <a:ext cx="11520000" cy="2352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37153" y="1483105"/>
            <a:ext cx="314181" cy="285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84756" y="2083054"/>
            <a:ext cx="276099" cy="209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84756" y="2654435"/>
            <a:ext cx="266578" cy="219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6824" y="3010864"/>
            <a:ext cx="11520000" cy="1121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1207220" y="3173793"/>
            <a:ext cx="266578" cy="210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1159617" y="3720086"/>
            <a:ext cx="314181" cy="287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20688"/>
            <a:ext cx="11520000" cy="35917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06020" y="1306652"/>
            <a:ext cx="257057" cy="228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68004" y="2335599"/>
            <a:ext cx="257057" cy="219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54417" y="3364546"/>
            <a:ext cx="247537" cy="219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692696"/>
            <a:ext cx="11520000" cy="4218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82888" y="930741"/>
            <a:ext cx="257057" cy="228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76970" y="2016226"/>
            <a:ext cx="247537" cy="219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38557" y="3549237"/>
            <a:ext cx="276099" cy="228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548680"/>
            <a:ext cx="11520000" cy="4038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64400" y="1739296"/>
            <a:ext cx="504595" cy="238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20665" y="1739296"/>
            <a:ext cx="514115" cy="238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19739" y="1739296"/>
            <a:ext cx="523636" cy="238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85524" y="1739296"/>
            <a:ext cx="371305" cy="238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35838" y="2253642"/>
            <a:ext cx="380826" cy="238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20665" y="2253642"/>
            <a:ext cx="514115" cy="238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57888" y="2253642"/>
            <a:ext cx="380826" cy="238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837855" y="2253642"/>
            <a:ext cx="523636" cy="238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69194" y="3520458"/>
            <a:ext cx="228495" cy="171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134648" y="3520458"/>
            <a:ext cx="228495" cy="171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752499" y="3520458"/>
            <a:ext cx="228495" cy="171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469194" y="4158628"/>
            <a:ext cx="228495" cy="171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134648" y="4158628"/>
            <a:ext cx="228495" cy="171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781061" y="4158628"/>
            <a:ext cx="228495" cy="171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480" y="908720"/>
            <a:ext cx="11520000" cy="3736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60550" y="1513205"/>
            <a:ext cx="643890" cy="34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80075" y="1467485"/>
            <a:ext cx="851535" cy="393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06280" y="1539240"/>
            <a:ext cx="779145" cy="284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91091" y="2105592"/>
            <a:ext cx="1180562" cy="2304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8744" y="2105592"/>
            <a:ext cx="1180562" cy="2304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644678" y="2105593"/>
            <a:ext cx="1367802" cy="2304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8"/>
          <p:cNvSpPr/>
          <p:nvPr/>
        </p:nvSpPr>
        <p:spPr bwMode="white">
          <a:xfrm>
            <a:off x="9566860" y="2058646"/>
            <a:ext cx="1105765" cy="2304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9" grpId="0" animBg="1"/>
      <p:bldP spid="10" grpId="0" animBg="1"/>
      <p:bldP spid="11" grpId="0" animBg="1"/>
      <p:bldP spid="29" grpId="0" animBg="1"/>
    </p:bldLst>
  </p:timing>
</p:sld>
</file>

<file path=ppt/tags/tag1.xml><?xml version="1.0" encoding="utf-8"?>
<p:tagLst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10</cp:revision>
  <dcterms:created xsi:type="dcterms:W3CDTF">2022-09-13T01:06:00Z</dcterms:created>
  <dcterms:modified xsi:type="dcterms:W3CDTF">2022-09-16T13:31:53Z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559F4AF2376A4A6580D5C50A85B7B3D8</vt:lpwstr>
  </property>
</Properties>
</file>