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5" r:id="rId17"/>
    <p:sldId id="277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4388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0417" y="2997363"/>
            <a:ext cx="1466181" cy="1402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6070" y="3331308"/>
            <a:ext cx="1799404" cy="1068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14946" y="3674794"/>
            <a:ext cx="2142148" cy="725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89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07900" y="2490663"/>
            <a:ext cx="1066314" cy="295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13884" y="3119742"/>
            <a:ext cx="913983" cy="295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55305" y="4368370"/>
            <a:ext cx="1037752" cy="295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88595" y="5006981"/>
            <a:ext cx="752132" cy="295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89454" y="5626529"/>
            <a:ext cx="923504" cy="295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2869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1222" y="2198708"/>
            <a:ext cx="4106801" cy="1059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056" y="3561745"/>
            <a:ext cx="11520000" cy="2452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858766" y="4697535"/>
            <a:ext cx="3373778" cy="1429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407368" y="257920"/>
            <a:ext cx="10728000" cy="6411440"/>
            <a:chOff x="479376" y="72622"/>
            <a:chExt cx="11520000" cy="6884770"/>
          </a:xfrm>
        </p:grpSpPr>
        <p:pic>
          <p:nvPicPr>
            <p:cNvPr id="2" name="img_16777215" descr="13.pn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9376" y="72622"/>
              <a:ext cx="11520000" cy="40122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6" name="img_16777215" descr="14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9376" y="4127765"/>
              <a:ext cx="11520000" cy="282962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1271464" y="2608605"/>
            <a:ext cx="3445786" cy="1301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1271464" y="4893892"/>
            <a:ext cx="5841091" cy="915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48680"/>
            <a:ext cx="11520000" cy="1835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9045" y="1552368"/>
            <a:ext cx="3824867" cy="889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992" y="2442240"/>
            <a:ext cx="11520000" cy="4108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492156" y="5530880"/>
            <a:ext cx="3451715" cy="778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7450" y="2205672"/>
            <a:ext cx="7277100" cy="12096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3458845"/>
            <a:ext cx="7198360" cy="755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620688"/>
            <a:ext cx="11520000" cy="3105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11979" y="1401846"/>
            <a:ext cx="228495" cy="228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8375" y="1373267"/>
            <a:ext cx="352264" cy="295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38689" y="1373267"/>
            <a:ext cx="675966" cy="295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8954" y="1963899"/>
            <a:ext cx="666446" cy="295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93136" y="2621216"/>
            <a:ext cx="675966" cy="304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44673" y="2621216"/>
            <a:ext cx="666446" cy="295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68441" y="3316637"/>
            <a:ext cx="352264" cy="228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274"/>
          <a:stretch>
            <a:fillRect/>
          </a:stretch>
        </p:blipFill>
        <p:spPr>
          <a:xfrm>
            <a:off x="1008375" y="3736197"/>
            <a:ext cx="11520000" cy="2357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8691548" y="3907681"/>
            <a:ext cx="371305" cy="238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6882622" y="4498355"/>
            <a:ext cx="361785" cy="228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9529366" y="4498355"/>
            <a:ext cx="371305" cy="228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9776184" y="5085184"/>
            <a:ext cx="352264" cy="228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1683622" y="5675858"/>
            <a:ext cx="371305" cy="228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490"/>
          <a:stretch>
            <a:fillRect/>
          </a:stretch>
        </p:blipFill>
        <p:spPr>
          <a:xfrm>
            <a:off x="636296" y="620688"/>
            <a:ext cx="11520000" cy="1080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8528924" y="796341"/>
            <a:ext cx="228495" cy="228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23800" y="1387015"/>
            <a:ext cx="218975" cy="228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064" y="1732031"/>
            <a:ext cx="11520000" cy="3136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2592758" y="2008477"/>
            <a:ext cx="209454" cy="228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1650212" y="3180994"/>
            <a:ext cx="209454" cy="228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8552692" y="3180994"/>
            <a:ext cx="209454" cy="228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2449948" y="4363043"/>
            <a:ext cx="352264" cy="228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3539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18681" y="1523569"/>
            <a:ext cx="304661" cy="28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56764" y="2134109"/>
            <a:ext cx="266578" cy="219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56764" y="2725570"/>
            <a:ext cx="266578" cy="219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56764" y="3326570"/>
            <a:ext cx="276099" cy="20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09161" y="3889412"/>
            <a:ext cx="314181" cy="295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971" y="212182"/>
            <a:ext cx="11520000" cy="4173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6599" y="1012597"/>
            <a:ext cx="266578" cy="21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35375" y="2213221"/>
            <a:ext cx="257057" cy="228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11409" y="3423373"/>
            <a:ext cx="247537" cy="21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019" y="4317414"/>
            <a:ext cx="11520000" cy="2574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663952" y="4555754"/>
            <a:ext cx="257057" cy="219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692696"/>
            <a:ext cx="11520000" cy="4212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11648" y="845200"/>
            <a:ext cx="266578" cy="228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93995" y="3933410"/>
            <a:ext cx="247537" cy="209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580" y="549000"/>
            <a:ext cx="110908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6221" y="4832312"/>
            <a:ext cx="1044922" cy="311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36629" y="4832312"/>
            <a:ext cx="1044922" cy="311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620688"/>
            <a:ext cx="11520000" cy="4117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1504" y="3422816"/>
            <a:ext cx="2071219" cy="131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47268" y="3422817"/>
            <a:ext cx="2192082" cy="1144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60297" y="3441878"/>
            <a:ext cx="2996906" cy="92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2022-09-13T01:06:00Z</dcterms:created>
  <dcterms:modified xsi:type="dcterms:W3CDTF">2022-09-16T13:30:56Z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559F4AF2376A4A6580D5C50A85B7B3D8</vt:lpwstr>
  </property>
</Properties>
</file>