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6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2295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1024" y="1934974"/>
            <a:ext cx="523636" cy="22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5438" y="1934974"/>
            <a:ext cx="218975" cy="22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76561" y="1934974"/>
            <a:ext cx="533157" cy="22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66049" y="1934974"/>
            <a:ext cx="666446" cy="22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1024" y="2525451"/>
            <a:ext cx="523636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4958" y="2525451"/>
            <a:ext cx="371305" cy="22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67041" y="2525451"/>
            <a:ext cx="685487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99338" y="2525451"/>
            <a:ext cx="685487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04664"/>
            <a:ext cx="11520000" cy="5729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2765" y="1061085"/>
            <a:ext cx="134112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1815" y="1061085"/>
            <a:ext cx="940435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47835" y="1031240"/>
            <a:ext cx="947420" cy="39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1831340" y="3931285"/>
            <a:ext cx="942340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5601970" y="4004310"/>
            <a:ext cx="740410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9347835" y="3931285"/>
            <a:ext cx="937895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2" name="Rectangle 2"/>
          <p:cNvSpPr/>
          <p:nvPr/>
        </p:nvSpPr>
        <p:spPr bwMode="white">
          <a:xfrm>
            <a:off x="767408" y="1700808"/>
            <a:ext cx="187220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3" name="Rectangle 2"/>
          <p:cNvSpPr/>
          <p:nvPr/>
        </p:nvSpPr>
        <p:spPr bwMode="white">
          <a:xfrm>
            <a:off x="4530739" y="1757165"/>
            <a:ext cx="187220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4" name="Rectangle 2"/>
          <p:cNvSpPr/>
          <p:nvPr/>
        </p:nvSpPr>
        <p:spPr bwMode="white">
          <a:xfrm>
            <a:off x="8312305" y="1806137"/>
            <a:ext cx="1728192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5" name="Rectangle 2"/>
          <p:cNvSpPr/>
          <p:nvPr/>
        </p:nvSpPr>
        <p:spPr bwMode="white">
          <a:xfrm>
            <a:off x="767408" y="4640326"/>
            <a:ext cx="187220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6" name="Rectangle 2"/>
          <p:cNvSpPr/>
          <p:nvPr/>
        </p:nvSpPr>
        <p:spPr bwMode="white">
          <a:xfrm>
            <a:off x="4634497" y="4640326"/>
            <a:ext cx="1728192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7" name="Rectangle 2"/>
          <p:cNvSpPr/>
          <p:nvPr/>
        </p:nvSpPr>
        <p:spPr bwMode="white">
          <a:xfrm>
            <a:off x="8310741" y="4668494"/>
            <a:ext cx="1728192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33" grpId="0" bldLvl="0" animBg="1"/>
      <p:bldP spid="34" grpId="0" bldLvl="0" animBg="1"/>
      <p:bldP spid="35" grpId="0" bldLvl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3285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1222" y="1972845"/>
            <a:ext cx="3842730" cy="145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88640"/>
            <a:ext cx="11520000" cy="3762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7996" y="2922490"/>
            <a:ext cx="2865719" cy="30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7037" y="3503552"/>
            <a:ext cx="3951074" cy="30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328" y="3808371"/>
            <a:ext cx="11520000" cy="2601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58476" y="4675656"/>
            <a:ext cx="5717644" cy="1285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452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6558" y="1951716"/>
            <a:ext cx="5183498" cy="118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184" y="3281968"/>
            <a:ext cx="11520000" cy="3035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44374" y="4685169"/>
            <a:ext cx="5515722" cy="976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680" y="620688"/>
            <a:ext cx="11520000" cy="2378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5870" y="2005737"/>
            <a:ext cx="3167274" cy="113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141851"/>
            <a:ext cx="11520000" cy="2312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969631" y="4909870"/>
            <a:ext cx="209454" cy="22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474226" y="4909870"/>
            <a:ext cx="228495" cy="22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3997863" y="4909870"/>
            <a:ext cx="209454" cy="22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826160" y="4909870"/>
            <a:ext cx="209454" cy="22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8548739" y="4909870"/>
            <a:ext cx="228495" cy="22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9072375" y="4909870"/>
            <a:ext cx="209454" cy="22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9586491" y="4909870"/>
            <a:ext cx="218975" cy="22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10414788" y="4909870"/>
            <a:ext cx="209454" cy="229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2205355"/>
            <a:ext cx="7210425" cy="1162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690" y="3573145"/>
            <a:ext cx="7181215" cy="7537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4599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8942" y="1560401"/>
            <a:ext cx="352264" cy="22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33619" y="1560401"/>
            <a:ext cx="352264" cy="22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70909" y="1560401"/>
            <a:ext cx="371305" cy="22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2661" y="2131735"/>
            <a:ext cx="533157" cy="23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5818" y="2712592"/>
            <a:ext cx="533157" cy="23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43801" y="2712592"/>
            <a:ext cx="523636" cy="23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56925" y="2712592"/>
            <a:ext cx="380826" cy="23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35074" y="3293448"/>
            <a:ext cx="504595" cy="22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86611" y="3283926"/>
            <a:ext cx="218975" cy="23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72760" y="3864782"/>
            <a:ext cx="209454" cy="22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33289" y="3864782"/>
            <a:ext cx="666446" cy="23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439735" y="4436116"/>
            <a:ext cx="352264" cy="266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219107" y="4426594"/>
            <a:ext cx="352264" cy="28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076297" y="5007450"/>
            <a:ext cx="342743" cy="266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096330" y="5007450"/>
            <a:ext cx="342743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5098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23698" y="710691"/>
            <a:ext cx="666446" cy="228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7863" y="2130671"/>
            <a:ext cx="228495" cy="17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0987" y="2130671"/>
            <a:ext cx="228495" cy="17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14177" y="2130671"/>
            <a:ext cx="228495" cy="17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9715" y="2854956"/>
            <a:ext cx="218975" cy="17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81946" y="2854956"/>
            <a:ext cx="228495" cy="17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33219" y="2854956"/>
            <a:ext cx="228495" cy="17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62111" y="3464880"/>
            <a:ext cx="485553" cy="228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52062" y="4036684"/>
            <a:ext cx="485553" cy="228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35665" y="4608488"/>
            <a:ext cx="523636" cy="238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18839" y="5189822"/>
            <a:ext cx="371305" cy="228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3328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75305" y="1297929"/>
            <a:ext cx="304661" cy="28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13388" y="1898861"/>
            <a:ext cx="266578" cy="209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13388" y="2471177"/>
            <a:ext cx="266578" cy="219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13388" y="3043493"/>
            <a:ext cx="266578" cy="219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65785" y="3596732"/>
            <a:ext cx="314181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476672"/>
            <a:ext cx="11520000" cy="4332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0876" y="1419248"/>
            <a:ext cx="257057" cy="228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6132" y="2666497"/>
            <a:ext cx="257057" cy="228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6049" y="3828056"/>
            <a:ext cx="266578" cy="228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3613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5276" y="887662"/>
            <a:ext cx="247537" cy="21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8466" y="2127185"/>
            <a:ext cx="276099" cy="228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520000" cy="3569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3048" y="1937918"/>
            <a:ext cx="1224135" cy="95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46878" y="1937918"/>
            <a:ext cx="1224135" cy="95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90708" y="1861197"/>
            <a:ext cx="1321252" cy="108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6905" y="3808767"/>
            <a:ext cx="228495" cy="181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43863" y="3808767"/>
            <a:ext cx="228495" cy="181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71301" y="3808767"/>
            <a:ext cx="228495" cy="181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81851"/>
            <a:ext cx="11520000" cy="5694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3024" y="2181586"/>
            <a:ext cx="523636" cy="22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33024" y="2810054"/>
            <a:ext cx="533157" cy="22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33024" y="3438521"/>
            <a:ext cx="523636" cy="22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2660" y="5323924"/>
            <a:ext cx="6175547" cy="105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10</cp:revision>
  <dcterms:created xsi:type="dcterms:W3CDTF">2022-09-13T01:06:00Z</dcterms:created>
  <dcterms:modified xsi:type="dcterms:W3CDTF">2022-09-20T01:34:13Z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559F4AF2376A4A6580D5C50A85B7B3D8</vt:lpwstr>
  </property>
</Properties>
</file>