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106404-670E-D1E8-AA6C-5B85D87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844824"/>
            <a:ext cx="6877050" cy="2114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4614AD-E407-DAAB-674C-0D752318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4365104"/>
            <a:ext cx="660082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171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471316" y="5041860"/>
            <a:ext cx="4477177" cy="429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3911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1576" y="3788656"/>
            <a:ext cx="4461096" cy="599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640000" cy="5052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3955" y="3541334"/>
            <a:ext cx="4830173" cy="191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285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2" y="2853368"/>
            <a:ext cx="5349267" cy="190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56338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73900" y="5022786"/>
            <a:ext cx="3141532" cy="1286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763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721" y="4741447"/>
            <a:ext cx="1038324" cy="42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5384" y="4741447"/>
            <a:ext cx="1219316" cy="42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7678" y="4741447"/>
            <a:ext cx="1247894" cy="42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573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60" y="3473350"/>
            <a:ext cx="4824367" cy="2619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2022-09-13T01:06:00Z</dcterms:created>
  <dcterms:modified xsi:type="dcterms:W3CDTF">2022-09-16T06:49:14Z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