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0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2776"/>
            <a:ext cx="9144000" cy="13616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white">
          <a:xfrm>
            <a:off x="2123728" y="1644230"/>
            <a:ext cx="419140" cy="26676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3"/>
          <p:cNvSpPr/>
          <p:nvPr/>
        </p:nvSpPr>
        <p:spPr bwMode="white">
          <a:xfrm>
            <a:off x="3779912" y="1644230"/>
            <a:ext cx="347132" cy="26676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3"/>
          <p:cNvSpPr/>
          <p:nvPr/>
        </p:nvSpPr>
        <p:spPr bwMode="white">
          <a:xfrm>
            <a:off x="5292080" y="1633326"/>
            <a:ext cx="419140" cy="26676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3"/>
          <p:cNvSpPr/>
          <p:nvPr/>
        </p:nvSpPr>
        <p:spPr bwMode="white">
          <a:xfrm>
            <a:off x="6732240" y="1646462"/>
            <a:ext cx="419140" cy="26676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3"/>
          <p:cNvSpPr/>
          <p:nvPr/>
        </p:nvSpPr>
        <p:spPr bwMode="white">
          <a:xfrm>
            <a:off x="8250862" y="1621806"/>
            <a:ext cx="419140" cy="382464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3"/>
          <p:cNvSpPr/>
          <p:nvPr/>
        </p:nvSpPr>
        <p:spPr bwMode="white">
          <a:xfrm>
            <a:off x="2119992" y="2093600"/>
            <a:ext cx="419140" cy="382464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3"/>
          <p:cNvSpPr/>
          <p:nvPr/>
        </p:nvSpPr>
        <p:spPr bwMode="white">
          <a:xfrm>
            <a:off x="3779912" y="2220294"/>
            <a:ext cx="419140" cy="382464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3"/>
          <p:cNvSpPr/>
          <p:nvPr/>
        </p:nvSpPr>
        <p:spPr bwMode="white">
          <a:xfrm>
            <a:off x="5292080" y="2220294"/>
            <a:ext cx="419140" cy="382464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3"/>
          <p:cNvSpPr/>
          <p:nvPr/>
        </p:nvSpPr>
        <p:spPr bwMode="white">
          <a:xfrm>
            <a:off x="6731392" y="2220294"/>
            <a:ext cx="419140" cy="382464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3"/>
          <p:cNvSpPr/>
          <p:nvPr/>
        </p:nvSpPr>
        <p:spPr bwMode="white">
          <a:xfrm>
            <a:off x="8253878" y="2198115"/>
            <a:ext cx="419140" cy="382464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1844824"/>
            <a:ext cx="6877050" cy="2114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221088"/>
            <a:ext cx="861060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59757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439168" y="3501494"/>
            <a:ext cx="432048" cy="62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89351" y="3501494"/>
            <a:ext cx="432048" cy="62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84932" y="3501494"/>
            <a:ext cx="402252" cy="62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220311" y="5649961"/>
            <a:ext cx="283065" cy="602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000632" y="5649961"/>
            <a:ext cx="432048" cy="602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001404" y="5649961"/>
            <a:ext cx="417148" cy="602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63163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75873" y="3279253"/>
            <a:ext cx="215885" cy="167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4981" y="5856279"/>
            <a:ext cx="215885" cy="167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1187450" y="1196975"/>
            <a:ext cx="1723390" cy="164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3923665" y="1196975"/>
            <a:ext cx="1723390" cy="164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87450" y="3716655"/>
            <a:ext cx="1723390" cy="171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923665" y="3716655"/>
            <a:ext cx="1723390" cy="171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bldLvl="0" animBg="1"/>
      <p:bldP spid="3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585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3769" y="1545067"/>
            <a:ext cx="432048" cy="86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8490" y="1545067"/>
            <a:ext cx="417149" cy="86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50494" y="2784290"/>
            <a:ext cx="597369" cy="86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68490" y="2784290"/>
            <a:ext cx="417149" cy="86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80832" y="4023514"/>
            <a:ext cx="446947" cy="86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13962" y="4023514"/>
            <a:ext cx="446947" cy="86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5992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073052" y="3600125"/>
            <a:ext cx="210999" cy="24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80328" y="3986067"/>
            <a:ext cx="203724" cy="24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14328" y="4554056"/>
            <a:ext cx="203724" cy="240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14328" y="4939998"/>
            <a:ext cx="210999" cy="240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411761" y="5500706"/>
            <a:ext cx="2203774" cy="62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2515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1684" y="729744"/>
            <a:ext cx="276251" cy="31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1210" y="1234817"/>
            <a:ext cx="266725" cy="31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39720" y="1968603"/>
            <a:ext cx="2955812" cy="829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375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7027" y="2852936"/>
            <a:ext cx="2682925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57027" y="4797151"/>
            <a:ext cx="3042965" cy="1054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850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96317" y="3159827"/>
            <a:ext cx="180992" cy="31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7739" y="3664903"/>
            <a:ext cx="266725" cy="31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6317" y="4398693"/>
            <a:ext cx="180992" cy="31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7739" y="4894239"/>
            <a:ext cx="266725" cy="324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2022-09-16T13:18:28Z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