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1020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EA0F166E-97EA-11F4-AC1C-37680DAE1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728"/>
            <a:ext cx="9144000" cy="13480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white">
          <a:xfrm>
            <a:off x="2136636" y="1249744"/>
            <a:ext cx="419140" cy="266929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F2965814-853F-B141-3F74-552487A20EAA}"/>
              </a:ext>
            </a:extLst>
          </p:cNvPr>
          <p:cNvSpPr/>
          <p:nvPr/>
        </p:nvSpPr>
        <p:spPr bwMode="white">
          <a:xfrm>
            <a:off x="3779912" y="1177736"/>
            <a:ext cx="288032" cy="432048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DA9ED971-8295-F81E-6D28-FA4D377681FA}"/>
              </a:ext>
            </a:extLst>
          </p:cNvPr>
          <p:cNvSpPr/>
          <p:nvPr/>
        </p:nvSpPr>
        <p:spPr bwMode="white">
          <a:xfrm>
            <a:off x="5292080" y="1167184"/>
            <a:ext cx="288032" cy="432048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C4E824A5-A410-0ED0-AEB2-210325C1CF88}"/>
              </a:ext>
            </a:extLst>
          </p:cNvPr>
          <p:cNvSpPr/>
          <p:nvPr/>
        </p:nvSpPr>
        <p:spPr bwMode="white">
          <a:xfrm>
            <a:off x="6930008" y="1177736"/>
            <a:ext cx="288032" cy="432048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A78EB2F5-C873-9335-18F3-9776A01FFEEC}"/>
              </a:ext>
            </a:extLst>
          </p:cNvPr>
          <p:cNvSpPr/>
          <p:nvPr/>
        </p:nvSpPr>
        <p:spPr bwMode="white">
          <a:xfrm>
            <a:off x="8316416" y="1177736"/>
            <a:ext cx="288032" cy="432048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58D75D64-3B3F-F04C-06B1-F4D526BB2E7D}"/>
              </a:ext>
            </a:extLst>
          </p:cNvPr>
          <p:cNvSpPr/>
          <p:nvPr/>
        </p:nvSpPr>
        <p:spPr bwMode="white">
          <a:xfrm>
            <a:off x="2138868" y="1765647"/>
            <a:ext cx="488916" cy="348193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93778D83-E878-A910-C5B2-C476815BB2A3}"/>
              </a:ext>
            </a:extLst>
          </p:cNvPr>
          <p:cNvSpPr/>
          <p:nvPr/>
        </p:nvSpPr>
        <p:spPr bwMode="white">
          <a:xfrm>
            <a:off x="3779912" y="1765647"/>
            <a:ext cx="432048" cy="348193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99456468-1757-63AB-6545-298FF9858ECF}"/>
              </a:ext>
            </a:extLst>
          </p:cNvPr>
          <p:cNvSpPr/>
          <p:nvPr/>
        </p:nvSpPr>
        <p:spPr bwMode="white">
          <a:xfrm>
            <a:off x="5292080" y="1768052"/>
            <a:ext cx="432048" cy="348193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62FCCF8F-D9E4-256B-FF0A-48C1A521A0BD}"/>
              </a:ext>
            </a:extLst>
          </p:cNvPr>
          <p:cNvSpPr/>
          <p:nvPr/>
        </p:nvSpPr>
        <p:spPr bwMode="white">
          <a:xfrm>
            <a:off x="6930008" y="1787744"/>
            <a:ext cx="432048" cy="348193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F174BB04-9B3D-A837-A8BA-41D1C5C74557}"/>
              </a:ext>
            </a:extLst>
          </p:cNvPr>
          <p:cNvSpPr/>
          <p:nvPr/>
        </p:nvSpPr>
        <p:spPr bwMode="white">
          <a:xfrm>
            <a:off x="8351912" y="1787744"/>
            <a:ext cx="432048" cy="348193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4DC4692-7600-427A-D00F-13DD2AEF6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5" y="1844824"/>
            <a:ext cx="6877050" cy="21145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2B1BA2C-7B21-0E95-19C3-A34B45947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2" y="4293096"/>
            <a:ext cx="8486775" cy="1019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9000"/>
            <a:ext cx="793791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5625144" y="2693680"/>
            <a:ext cx="420087" cy="341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203178" y="3341462"/>
            <a:ext cx="271306" cy="297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826436" y="3297693"/>
            <a:ext cx="866431" cy="385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839770" y="3936720"/>
            <a:ext cx="892686" cy="376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209638" y="5888817"/>
            <a:ext cx="665139" cy="297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92696"/>
            <a:ext cx="8640000" cy="3493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29824" y="1618550"/>
            <a:ext cx="504873" cy="324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05458" y="3002559"/>
            <a:ext cx="609658" cy="314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06164" y="3699336"/>
            <a:ext cx="266725" cy="314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92696"/>
            <a:ext cx="643354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976822" y="1962449"/>
            <a:ext cx="205703" cy="177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76822" y="3508853"/>
            <a:ext cx="205703" cy="177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98797" y="4494863"/>
            <a:ext cx="312101" cy="305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98797" y="6041267"/>
            <a:ext cx="312101" cy="305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92696"/>
            <a:ext cx="8640000" cy="27885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643664" y="1924604"/>
            <a:ext cx="2248114" cy="1216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4.png">
            <a:extLst>
              <a:ext uri="{FF2B5EF4-FFF2-40B4-BE49-F238E27FC236}">
                <a16:creationId xmlns:a16="http://schemas.microsoft.com/office/drawing/2014/main" id="{72FB5FC2-6FF6-2C83-3895-610E52857A7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3789040"/>
            <a:ext cx="8640000" cy="2184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F52E5F3D-E414-D87A-989F-EEF9CCEDEEE7}"/>
              </a:ext>
            </a:extLst>
          </p:cNvPr>
          <p:cNvSpPr/>
          <p:nvPr/>
        </p:nvSpPr>
        <p:spPr bwMode="white">
          <a:xfrm>
            <a:off x="5273111" y="4380604"/>
            <a:ext cx="2248114" cy="419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>
            <a:extLst>
              <a:ext uri="{FF2B5EF4-FFF2-40B4-BE49-F238E27FC236}">
                <a16:creationId xmlns:a16="http://schemas.microsoft.com/office/drawing/2014/main" id="{6248BED2-FC59-121D-77AF-B6BF7E5E8C83}"/>
              </a:ext>
            </a:extLst>
          </p:cNvPr>
          <p:cNvSpPr/>
          <p:nvPr/>
        </p:nvSpPr>
        <p:spPr bwMode="white">
          <a:xfrm>
            <a:off x="5330267" y="5067582"/>
            <a:ext cx="2171907" cy="429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794799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1000179" y="3705164"/>
            <a:ext cx="2891773" cy="385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91416" y="4432835"/>
            <a:ext cx="3513943" cy="385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08942" y="5160506"/>
            <a:ext cx="1638671" cy="368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708954" y="5160506"/>
            <a:ext cx="1410835" cy="368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330100" y="5195575"/>
            <a:ext cx="639695" cy="289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08942" y="5888178"/>
            <a:ext cx="639695" cy="376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20688"/>
            <a:ext cx="8640000" cy="39953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28339" y="2451504"/>
            <a:ext cx="3787677" cy="2164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76672"/>
            <a:ext cx="8640000" cy="41202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36799" y="3147192"/>
            <a:ext cx="3810363" cy="429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6325" y="3938810"/>
            <a:ext cx="4715325" cy="419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7</cp:revision>
  <dcterms:created xsi:type="dcterms:W3CDTF">2022-09-13T01:06:00Z</dcterms:created>
  <dcterms:modified xsi:type="dcterms:W3CDTF">2022-09-16T06:42:36Z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BD16648F702B44D187DE77A7517C9535</vt:lpwstr>
  </property>
</Properties>
</file>