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61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7" y="3214377"/>
            <a:ext cx="7803169" cy="2880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1844824"/>
            <a:ext cx="6877050" cy="2114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9802"/>
            <a:ext cx="9144000" cy="859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6560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607521" y="2537960"/>
            <a:ext cx="514494" cy="49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45588" y="3319205"/>
            <a:ext cx="616197" cy="28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33649" y="4003310"/>
            <a:ext cx="253231" cy="28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39048" y="5886712"/>
            <a:ext cx="413612" cy="28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797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2195" y="1502410"/>
            <a:ext cx="935355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2970" y="1502410"/>
            <a:ext cx="2180590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1289" y="2151081"/>
            <a:ext cx="1638456" cy="319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05314" y="2105592"/>
            <a:ext cx="1638456" cy="309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9"/>
          <p:cNvSpPr/>
          <p:nvPr/>
        </p:nvSpPr>
        <p:spPr bwMode="white">
          <a:xfrm>
            <a:off x="5903816" y="2151081"/>
            <a:ext cx="1638456" cy="319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9" grpId="0" animBg="1"/>
      <p:bldP spid="1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40" y="404664"/>
            <a:ext cx="8640000" cy="5227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6905" y="690880"/>
            <a:ext cx="101790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4805" y="690880"/>
            <a:ext cx="1129030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136" y="1301380"/>
            <a:ext cx="1657508" cy="421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91686" y="1301380"/>
            <a:ext cx="1647982" cy="421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8"/>
          <p:cNvSpPr/>
          <p:nvPr/>
        </p:nvSpPr>
        <p:spPr bwMode="white">
          <a:xfrm>
            <a:off x="5382784" y="1301380"/>
            <a:ext cx="1800200" cy="28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animBg="1"/>
      <p:bldP spid="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03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8240" y="1740508"/>
            <a:ext cx="495347" cy="32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1316" y="3185712"/>
            <a:ext cx="5839382" cy="117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4588"/>
            <a:ext cx="8640000" cy="280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090" y="2152326"/>
            <a:ext cx="2895876" cy="42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038" y="2820712"/>
            <a:ext cx="3362646" cy="41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68841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934427" y="4409849"/>
            <a:ext cx="5185261" cy="1849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18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6917" y="3326552"/>
            <a:ext cx="5667307" cy="1227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