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8AF05-8190-4359-98C9-3A2569A7FE6E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EAA5F-47D2-442A-A739-D99CFF1DFF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69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EAA5F-47D2-442A-A739-D99CFF1DFF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90B942-FA6F-549A-4361-386C1F086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1524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B941AC-B70E-F59C-C357-32C413C19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4293096"/>
            <a:ext cx="42576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4878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436575" y="3910796"/>
            <a:ext cx="2001600" cy="100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52119" y="3429000"/>
            <a:ext cx="2055305" cy="2073682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48437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5934" y="1484464"/>
            <a:ext cx="31508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9631" y="2173272"/>
            <a:ext cx="315081" cy="384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7496" y="2814459"/>
            <a:ext cx="322135" cy="38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64009" y="3428680"/>
            <a:ext cx="251608" cy="38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67744" y="4107521"/>
            <a:ext cx="288032" cy="40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851920" y="4724824"/>
            <a:ext cx="288032" cy="39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716016" y="5372896"/>
            <a:ext cx="274821" cy="39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5" grpId="0" animBg="1"/>
      <p:bldP spid="16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075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0809" y="1239663"/>
            <a:ext cx="187567" cy="22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6004" y="1239663"/>
            <a:ext cx="200965" cy="22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5788" y="2004087"/>
            <a:ext cx="194266" cy="22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7489" y="2004087"/>
            <a:ext cx="314845" cy="22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5848" y="2761805"/>
            <a:ext cx="180868" cy="22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7834" y="3526229"/>
            <a:ext cx="207664" cy="22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87085" y="3526229"/>
            <a:ext cx="194266" cy="22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2354" y="4290653"/>
            <a:ext cx="187567" cy="22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54437" y="5048371"/>
            <a:ext cx="207664" cy="22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75075" y="5812795"/>
            <a:ext cx="187567" cy="22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9380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6301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1086552" y="1605114"/>
            <a:ext cx="4356405" cy="15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86552" y="4794307"/>
            <a:ext cx="3125408" cy="15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67272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</Words>
  <Application>Microsoft Office PowerPoint</Application>
  <PresentationFormat>全屏显示(4:3)</PresentationFormat>
  <Paragraphs>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9</cp:revision>
  <dcterms:created xsi:type="dcterms:W3CDTF">2022-09-13T01:06:00Z</dcterms:created>
  <dcterms:modified xsi:type="dcterms:W3CDTF">2022-09-16T07:27:46Z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