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3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3E0-088F-4D34-B407-90352C413B9B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B846F-7C44-471B-BE30-BD7701D394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63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B846F-7C44-471B-BE30-BD7701D394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79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069A4AE-65CD-3429-EEF9-1AC166A36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2" y="2060848"/>
            <a:ext cx="9144000" cy="1524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4F79E38-0B07-6666-C6CD-ADEBBAF21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72" y="4005064"/>
            <a:ext cx="9144000" cy="7648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5913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0162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201368" y="4457571"/>
            <a:ext cx="344925" cy="291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01368" y="5937387"/>
            <a:ext cx="344925" cy="291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85190" y="5937387"/>
            <a:ext cx="344925" cy="291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73594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5">
            <a:extLst>
              <a:ext uri="{FF2B5EF4-FFF2-40B4-BE49-F238E27FC236}">
                <a16:creationId xmlns:a16="http://schemas.microsoft.com/office/drawing/2014/main" id="{10384394-D92A-EA4A-2F56-2432ED835DE0}"/>
              </a:ext>
            </a:extLst>
          </p:cNvPr>
          <p:cNvSpPr/>
          <p:nvPr/>
        </p:nvSpPr>
        <p:spPr bwMode="white">
          <a:xfrm>
            <a:off x="971600" y="1772816"/>
            <a:ext cx="1440160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5">
            <a:extLst>
              <a:ext uri="{FF2B5EF4-FFF2-40B4-BE49-F238E27FC236}">
                <a16:creationId xmlns:a16="http://schemas.microsoft.com/office/drawing/2014/main" id="{44885882-8792-B46B-982C-38A5C4AAE104}"/>
              </a:ext>
            </a:extLst>
          </p:cNvPr>
          <p:cNvSpPr/>
          <p:nvPr/>
        </p:nvSpPr>
        <p:spPr bwMode="white">
          <a:xfrm>
            <a:off x="2987824" y="1916832"/>
            <a:ext cx="1440160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5">
            <a:extLst>
              <a:ext uri="{FF2B5EF4-FFF2-40B4-BE49-F238E27FC236}">
                <a16:creationId xmlns:a16="http://schemas.microsoft.com/office/drawing/2014/main" id="{0EF4794D-02E1-48E6-7BEC-5D6D84AC90C4}"/>
              </a:ext>
            </a:extLst>
          </p:cNvPr>
          <p:cNvSpPr/>
          <p:nvPr/>
        </p:nvSpPr>
        <p:spPr bwMode="white">
          <a:xfrm>
            <a:off x="4860032" y="1700808"/>
            <a:ext cx="1440160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08B09B58-1904-6E6A-20A9-5B180E862704}"/>
              </a:ext>
            </a:extLst>
          </p:cNvPr>
          <p:cNvSpPr/>
          <p:nvPr/>
        </p:nvSpPr>
        <p:spPr bwMode="white">
          <a:xfrm>
            <a:off x="842178" y="3933056"/>
            <a:ext cx="1569582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6B0441CD-CF8A-0FD7-68A4-265F4FD767EA}"/>
              </a:ext>
            </a:extLst>
          </p:cNvPr>
          <p:cNvSpPr/>
          <p:nvPr/>
        </p:nvSpPr>
        <p:spPr bwMode="white">
          <a:xfrm>
            <a:off x="2851105" y="3996376"/>
            <a:ext cx="1440160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91D38B6F-E762-7D20-4623-04F8CE7DCF73}"/>
              </a:ext>
            </a:extLst>
          </p:cNvPr>
          <p:cNvSpPr/>
          <p:nvPr/>
        </p:nvSpPr>
        <p:spPr bwMode="white">
          <a:xfrm>
            <a:off x="4730610" y="3961116"/>
            <a:ext cx="1569582" cy="1484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59535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71827" y="3563639"/>
            <a:ext cx="342668" cy="5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37145" y="3563639"/>
            <a:ext cx="354906" cy="5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8072" y="3563639"/>
            <a:ext cx="257889" cy="57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05628" y="3563639"/>
            <a:ext cx="342668" cy="57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61051" y="3780379"/>
            <a:ext cx="196920" cy="164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03277" y="3780379"/>
            <a:ext cx="196920" cy="164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44032" y="5632510"/>
            <a:ext cx="367144" cy="57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515914" y="5632510"/>
            <a:ext cx="342668" cy="5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091281" y="5632510"/>
            <a:ext cx="354906" cy="5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463165" y="5632510"/>
            <a:ext cx="342668" cy="57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813563" y="5849249"/>
            <a:ext cx="209784" cy="210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780505" y="5849250"/>
            <a:ext cx="203485" cy="164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3508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5214" y="2025410"/>
            <a:ext cx="295303" cy="23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38632" y="2025410"/>
            <a:ext cx="295303" cy="23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20154" y="2025410"/>
            <a:ext cx="295303" cy="23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6637" y="3322007"/>
            <a:ext cx="285777" cy="23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6736" y="3322007"/>
            <a:ext cx="285777" cy="23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20154" y="3322007"/>
            <a:ext cx="295303" cy="23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551" y="332656"/>
            <a:ext cx="86088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1761" y="2537804"/>
            <a:ext cx="468300" cy="820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22308" y="2528298"/>
            <a:ext cx="468300" cy="845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21253" y="3820971"/>
            <a:ext cx="468300" cy="845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03565" y="3820972"/>
            <a:ext cx="518475" cy="820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21253" y="5113646"/>
            <a:ext cx="468300" cy="820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19224" y="5104140"/>
            <a:ext cx="485024" cy="845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712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9534" y="2612762"/>
            <a:ext cx="504056" cy="82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4209" y="2612762"/>
            <a:ext cx="504056" cy="82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36197" y="3900140"/>
            <a:ext cx="558063" cy="849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33161" y="3900140"/>
            <a:ext cx="522058" cy="849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05444" y="5197052"/>
            <a:ext cx="558063" cy="82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44209" y="5197052"/>
            <a:ext cx="504056" cy="82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</Words>
  <Application>Microsoft Office PowerPoint</Application>
  <PresentationFormat>全屏显示(4:3)</PresentationFormat>
  <Paragraphs>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2022-09-13T01:06:00Z</dcterms:created>
  <dcterms:modified xsi:type="dcterms:W3CDTF">2022-09-16T06:27:33Z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