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128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132856"/>
            <a:ext cx="9144000" cy="1524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4221088"/>
            <a:ext cx="638175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9000"/>
            <a:ext cx="69734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1605632" y="3863498"/>
            <a:ext cx="556198" cy="717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457147" y="3871188"/>
            <a:ext cx="377420" cy="696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508105" y="3863498"/>
            <a:ext cx="576064" cy="717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4818460" y="4909373"/>
            <a:ext cx="230653" cy="253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3011674" y="5117010"/>
            <a:ext cx="222965" cy="253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1589310" y="5747611"/>
            <a:ext cx="222965" cy="261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2880970" y="5955248"/>
            <a:ext cx="330603" cy="253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92696"/>
            <a:ext cx="663142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1331595" y="1196975"/>
            <a:ext cx="1976120" cy="1609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" name="Rectangle 11"/>
          <p:cNvSpPr/>
          <p:nvPr/>
        </p:nvSpPr>
        <p:spPr bwMode="white">
          <a:xfrm>
            <a:off x="3996055" y="1196975"/>
            <a:ext cx="2448560" cy="1609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" name="Rectangle 11"/>
          <p:cNvSpPr/>
          <p:nvPr/>
        </p:nvSpPr>
        <p:spPr bwMode="white">
          <a:xfrm>
            <a:off x="971550" y="3789045"/>
            <a:ext cx="2677160" cy="1609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11"/>
          <p:cNvSpPr/>
          <p:nvPr/>
        </p:nvSpPr>
        <p:spPr bwMode="white">
          <a:xfrm>
            <a:off x="3996055" y="3716655"/>
            <a:ext cx="2566035" cy="1923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79379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77362" y="3672943"/>
            <a:ext cx="271306" cy="218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03617" y="6080237"/>
            <a:ext cx="271306" cy="210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" name="Rectangle 11"/>
          <p:cNvSpPr/>
          <p:nvPr/>
        </p:nvSpPr>
        <p:spPr bwMode="white">
          <a:xfrm>
            <a:off x="1331595" y="1412875"/>
            <a:ext cx="2677160" cy="1971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11"/>
          <p:cNvSpPr/>
          <p:nvPr/>
        </p:nvSpPr>
        <p:spPr bwMode="white">
          <a:xfrm>
            <a:off x="4787900" y="1340485"/>
            <a:ext cx="2677160" cy="1971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11"/>
          <p:cNvSpPr/>
          <p:nvPr/>
        </p:nvSpPr>
        <p:spPr bwMode="white">
          <a:xfrm>
            <a:off x="1043305" y="4307840"/>
            <a:ext cx="6571615" cy="635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11"/>
          <p:cNvSpPr/>
          <p:nvPr/>
        </p:nvSpPr>
        <p:spPr bwMode="white">
          <a:xfrm>
            <a:off x="1043305" y="5013325"/>
            <a:ext cx="6571615" cy="635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92696"/>
            <a:ext cx="8640000" cy="52252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Rectangle 15"/>
          <p:cNvSpPr/>
          <p:nvPr/>
        </p:nvSpPr>
        <p:spPr bwMode="white">
          <a:xfrm>
            <a:off x="918813" y="4005065"/>
            <a:ext cx="6201367" cy="1884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60210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Rectangle 15"/>
          <p:cNvSpPr/>
          <p:nvPr/>
        </p:nvSpPr>
        <p:spPr bwMode="white">
          <a:xfrm>
            <a:off x="1173242" y="3429000"/>
            <a:ext cx="4786285" cy="1264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1173242" y="5085184"/>
            <a:ext cx="2914256" cy="1275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671030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835696" y="3429000"/>
            <a:ext cx="576064" cy="671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76056" y="3428999"/>
            <a:ext cx="576064" cy="671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1894145" y="5584725"/>
            <a:ext cx="576064" cy="671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6"/>
          <p:cNvSpPr/>
          <p:nvPr/>
        </p:nvSpPr>
        <p:spPr bwMode="white">
          <a:xfrm>
            <a:off x="5076056" y="5584724"/>
            <a:ext cx="576064" cy="671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39581"/>
            <a:ext cx="9144000" cy="13833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white">
          <a:xfrm>
            <a:off x="2123728" y="908720"/>
            <a:ext cx="288032" cy="504056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Rectangle 2"/>
          <p:cNvSpPr/>
          <p:nvPr/>
        </p:nvSpPr>
        <p:spPr bwMode="white">
          <a:xfrm>
            <a:off x="3635896" y="935252"/>
            <a:ext cx="288032" cy="504056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ectangle 2"/>
          <p:cNvSpPr/>
          <p:nvPr/>
        </p:nvSpPr>
        <p:spPr bwMode="white">
          <a:xfrm>
            <a:off x="5220074" y="901130"/>
            <a:ext cx="288032" cy="504056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Rectangle 2"/>
          <p:cNvSpPr/>
          <p:nvPr/>
        </p:nvSpPr>
        <p:spPr bwMode="white">
          <a:xfrm>
            <a:off x="6745438" y="913280"/>
            <a:ext cx="288032" cy="504056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Rectangle 2"/>
          <p:cNvSpPr/>
          <p:nvPr/>
        </p:nvSpPr>
        <p:spPr bwMode="white">
          <a:xfrm>
            <a:off x="8337330" y="927220"/>
            <a:ext cx="288032" cy="504056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Rectangle 2"/>
          <p:cNvSpPr/>
          <p:nvPr/>
        </p:nvSpPr>
        <p:spPr bwMode="white">
          <a:xfrm>
            <a:off x="2123728" y="1483925"/>
            <a:ext cx="288032" cy="504056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Rectangle 2"/>
          <p:cNvSpPr/>
          <p:nvPr/>
        </p:nvSpPr>
        <p:spPr bwMode="white">
          <a:xfrm>
            <a:off x="3653893" y="1444574"/>
            <a:ext cx="288032" cy="504056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ectangle 2"/>
          <p:cNvSpPr/>
          <p:nvPr/>
        </p:nvSpPr>
        <p:spPr bwMode="white">
          <a:xfrm>
            <a:off x="5184058" y="1512050"/>
            <a:ext cx="288032" cy="504056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Rectangle 2"/>
          <p:cNvSpPr/>
          <p:nvPr/>
        </p:nvSpPr>
        <p:spPr bwMode="white">
          <a:xfrm>
            <a:off x="6745862" y="1458685"/>
            <a:ext cx="288032" cy="504056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Rectangle 2"/>
          <p:cNvSpPr/>
          <p:nvPr/>
        </p:nvSpPr>
        <p:spPr bwMode="white">
          <a:xfrm>
            <a:off x="8307666" y="1483925"/>
            <a:ext cx="288032" cy="504056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2022-09-13T01:06:00Z</dcterms:created>
  <dcterms:modified xsi:type="dcterms:W3CDTF">2022-09-16T12:52:35Z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BD16648F702B44D187DE77A7517C9535</vt:lpwstr>
  </property>
</Properties>
</file>