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95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471316" y="3329728"/>
            <a:ext cx="5305931" cy="202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3683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948038" y="1961577"/>
            <a:ext cx="4858213" cy="2094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04864"/>
            <a:ext cx="9144000" cy="152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9144000" cy="869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7934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Rectangle 29"/>
          <p:cNvSpPr/>
          <p:nvPr/>
        </p:nvSpPr>
        <p:spPr bwMode="white">
          <a:xfrm>
            <a:off x="3203848" y="3284984"/>
            <a:ext cx="28803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29"/>
          <p:cNvSpPr/>
          <p:nvPr/>
        </p:nvSpPr>
        <p:spPr bwMode="white">
          <a:xfrm>
            <a:off x="3230280" y="3925328"/>
            <a:ext cx="28803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29"/>
          <p:cNvSpPr/>
          <p:nvPr/>
        </p:nvSpPr>
        <p:spPr bwMode="white">
          <a:xfrm>
            <a:off x="5004048" y="3356992"/>
            <a:ext cx="36004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29"/>
          <p:cNvSpPr/>
          <p:nvPr/>
        </p:nvSpPr>
        <p:spPr bwMode="white">
          <a:xfrm>
            <a:off x="5004048" y="3925328"/>
            <a:ext cx="28803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29"/>
          <p:cNvSpPr/>
          <p:nvPr/>
        </p:nvSpPr>
        <p:spPr bwMode="white">
          <a:xfrm>
            <a:off x="2123728" y="5273944"/>
            <a:ext cx="28803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29"/>
          <p:cNvSpPr/>
          <p:nvPr/>
        </p:nvSpPr>
        <p:spPr bwMode="white">
          <a:xfrm>
            <a:off x="2123728" y="5877272"/>
            <a:ext cx="28803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29"/>
          <p:cNvSpPr/>
          <p:nvPr/>
        </p:nvSpPr>
        <p:spPr bwMode="white">
          <a:xfrm>
            <a:off x="3964258" y="5273944"/>
            <a:ext cx="28803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29"/>
          <p:cNvSpPr/>
          <p:nvPr/>
        </p:nvSpPr>
        <p:spPr bwMode="white">
          <a:xfrm>
            <a:off x="3996349" y="5895363"/>
            <a:ext cx="28803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366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61966" y="3937684"/>
            <a:ext cx="276251" cy="32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8571" y="3937684"/>
            <a:ext cx="266725" cy="31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0346" y="3937684"/>
            <a:ext cx="266725" cy="31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95506" y="4242787"/>
            <a:ext cx="304829" cy="2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1966" y="4433476"/>
            <a:ext cx="276251" cy="32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29045" y="4433476"/>
            <a:ext cx="276251" cy="32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19872" y="4433476"/>
            <a:ext cx="276251" cy="32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6111875" y="1601470"/>
            <a:ext cx="2096770" cy="194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3630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2080" y="836712"/>
            <a:ext cx="2088232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8059" y="2882287"/>
            <a:ext cx="285777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4663" y="2882287"/>
            <a:ext cx="276251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4542" y="2882287"/>
            <a:ext cx="180992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1598" y="3282519"/>
            <a:ext cx="314355" cy="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7585" y="3377812"/>
            <a:ext cx="266725" cy="32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14663" y="3377812"/>
            <a:ext cx="276251" cy="32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05490" y="3377812"/>
            <a:ext cx="266725" cy="32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554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006017" y="2983037"/>
            <a:ext cx="241545" cy="28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88106" y="2983037"/>
            <a:ext cx="258203" cy="28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06017" y="3424832"/>
            <a:ext cx="233216" cy="27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96435" y="3424832"/>
            <a:ext cx="233216" cy="27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23026" y="4191720"/>
            <a:ext cx="166583" cy="27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89008" y="4191720"/>
            <a:ext cx="233216" cy="27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298039" y="5392068"/>
            <a:ext cx="241545" cy="28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89008" y="5392068"/>
            <a:ext cx="233216" cy="28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975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918813" y="2897680"/>
            <a:ext cx="4410496" cy="236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86421" y="1879145"/>
            <a:ext cx="1781345" cy="42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71316" y="3833784"/>
            <a:ext cx="4410496" cy="197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3645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876030" y="2105593"/>
            <a:ext cx="7096802" cy="202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2022-09-16T12:52:50Z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