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BAD9DBBD-DDDB-0CB6-3782-4B6DDC9E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700"/>
            <a:ext cx="9144000" cy="1393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39753" y="980728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AB5E783B-B697-B19E-45F5-90F8C96500B0}"/>
              </a:ext>
            </a:extLst>
          </p:cNvPr>
          <p:cNvSpPr/>
          <p:nvPr/>
        </p:nvSpPr>
        <p:spPr bwMode="white">
          <a:xfrm>
            <a:off x="3779912" y="980728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8C3B8758-E98F-1252-FCF4-EACABD47292C}"/>
              </a:ext>
            </a:extLst>
          </p:cNvPr>
          <p:cNvSpPr/>
          <p:nvPr/>
        </p:nvSpPr>
        <p:spPr bwMode="white">
          <a:xfrm>
            <a:off x="5436096" y="998538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4C40861F-B7EC-52B7-8E9D-41A20C4DBDB0}"/>
              </a:ext>
            </a:extLst>
          </p:cNvPr>
          <p:cNvSpPr/>
          <p:nvPr/>
        </p:nvSpPr>
        <p:spPr bwMode="white">
          <a:xfrm>
            <a:off x="7074024" y="973138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1452C05B-BC4C-33FE-274C-91FD37480B6D}"/>
              </a:ext>
            </a:extLst>
          </p:cNvPr>
          <p:cNvSpPr/>
          <p:nvPr/>
        </p:nvSpPr>
        <p:spPr bwMode="white">
          <a:xfrm>
            <a:off x="8711952" y="1034597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4A3E399-24E4-4F0C-E225-2F0420DB281C}"/>
              </a:ext>
            </a:extLst>
          </p:cNvPr>
          <p:cNvSpPr/>
          <p:nvPr/>
        </p:nvSpPr>
        <p:spPr bwMode="white">
          <a:xfrm>
            <a:off x="2345916" y="1519602"/>
            <a:ext cx="353875" cy="486215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3B98AD67-529A-A282-EC42-FFC21416135D}"/>
              </a:ext>
            </a:extLst>
          </p:cNvPr>
          <p:cNvSpPr/>
          <p:nvPr/>
        </p:nvSpPr>
        <p:spPr bwMode="white">
          <a:xfrm>
            <a:off x="3779912" y="1536190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4D98A1E-FBF9-07DF-AC3C-F40BEAD978F2}"/>
              </a:ext>
            </a:extLst>
          </p:cNvPr>
          <p:cNvSpPr/>
          <p:nvPr/>
        </p:nvSpPr>
        <p:spPr bwMode="white">
          <a:xfrm>
            <a:off x="5436096" y="1536190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CFA53180-D96E-1371-4E27-81ED9C30622D}"/>
              </a:ext>
            </a:extLst>
          </p:cNvPr>
          <p:cNvSpPr/>
          <p:nvPr/>
        </p:nvSpPr>
        <p:spPr bwMode="white">
          <a:xfrm>
            <a:off x="7055532" y="1536190"/>
            <a:ext cx="216024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3FAE0B2-F25B-84BE-4687-CA76FFA0197E}"/>
              </a:ext>
            </a:extLst>
          </p:cNvPr>
          <p:cNvSpPr/>
          <p:nvPr/>
        </p:nvSpPr>
        <p:spPr bwMode="white">
          <a:xfrm>
            <a:off x="8718488" y="1573770"/>
            <a:ext cx="246000" cy="432048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7158FC-FEE8-8174-AE3E-B004CC8F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152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55DAF3-F957-CC3C-F72F-0044DE0D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802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133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836553" y="4570238"/>
            <a:ext cx="295287" cy="48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98791" y="5459442"/>
            <a:ext cx="158479" cy="18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41266" y="5782274"/>
            <a:ext cx="374550" cy="48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96826"/>
            <a:ext cx="8640000" cy="5664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5816" y="3161993"/>
            <a:ext cx="504056" cy="8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6277" y="4373057"/>
            <a:ext cx="200044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3962" y="4373057"/>
            <a:ext cx="190518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7722" y="4592383"/>
            <a:ext cx="276251" cy="324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7700" y="4849853"/>
            <a:ext cx="276251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5384" y="4849853"/>
            <a:ext cx="266725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6233" y="5250363"/>
            <a:ext cx="200044" cy="30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0467" y="5240827"/>
            <a:ext cx="276251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7656" y="5727160"/>
            <a:ext cx="276251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09993" y="5727160"/>
            <a:ext cx="276251" cy="31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1780"/>
            <a:ext cx="8640000" cy="5614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926850" y="2970781"/>
            <a:ext cx="501903" cy="84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22462" y="2970781"/>
            <a:ext cx="501903" cy="84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27600" y="2970781"/>
            <a:ext cx="501903" cy="84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03353" y="5321133"/>
            <a:ext cx="555678" cy="93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92951" y="5330665"/>
            <a:ext cx="501901" cy="90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27601" y="5330665"/>
            <a:ext cx="501902" cy="90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44" y="548680"/>
            <a:ext cx="8640000" cy="499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341" y="2359561"/>
            <a:ext cx="486674" cy="82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1268" y="2359561"/>
            <a:ext cx="504055" cy="82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9565" y="2359561"/>
            <a:ext cx="486674" cy="82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5656" y="4694644"/>
            <a:ext cx="504055" cy="84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40954" y="4704175"/>
            <a:ext cx="330243" cy="82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79565" y="4694644"/>
            <a:ext cx="486674" cy="848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300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886940" y="4554184"/>
            <a:ext cx="4949983" cy="1682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97" y="549000"/>
            <a:ext cx="8618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479137" y="4194145"/>
            <a:ext cx="4845958" cy="197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290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948038" y="1601536"/>
            <a:ext cx="3962778" cy="1938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全屏显示(4:3)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2022-09-13T01:06:00Z</dcterms:created>
  <dcterms:modified xsi:type="dcterms:W3CDTF">2022-09-16T06:07:50Z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