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0" r:id="rId3"/>
  </p:sldMasterIdLst>
  <p:sldIdLst>
    <p:sldId id="256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custDataLst>
    <p:tags r:id="rId19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3" d="100"/>
          <a:sy n="63" d="100"/>
        </p:scale>
        <p:origin x="1380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9" Type="http://schemas.openxmlformats.org/officeDocument/2006/relationships/tags" Target="tags/tag1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476672"/>
            <a:ext cx="8640000" cy="449479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295832" y="696163"/>
            <a:ext cx="266725" cy="3244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295832" y="1201947"/>
            <a:ext cx="276251" cy="3149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457111" y="1936765"/>
            <a:ext cx="276251" cy="3244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048379" y="1936765"/>
            <a:ext cx="295303" cy="3244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457111" y="2442549"/>
            <a:ext cx="276251" cy="3149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057905" y="2442549"/>
            <a:ext cx="276251" cy="3149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323748" y="3921729"/>
            <a:ext cx="285777" cy="3149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2905049" y="3921729"/>
            <a:ext cx="276251" cy="3149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4495876" y="3921729"/>
            <a:ext cx="266725" cy="3149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1323748" y="4427513"/>
            <a:ext cx="276251" cy="3149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2905049" y="4427513"/>
            <a:ext cx="276251" cy="3149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4495876" y="4427513"/>
            <a:ext cx="276251" cy="3149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000" y="764704"/>
            <a:ext cx="8640000" cy="358335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928339" y="2465632"/>
            <a:ext cx="3535645" cy="16727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2060848"/>
            <a:ext cx="9144000" cy="1524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075" y="3933056"/>
            <a:ext cx="8705850" cy="84772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7544" y="404664"/>
            <a:ext cx="4745747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24" name="Rectangle 23"/>
          <p:cNvSpPr/>
          <p:nvPr/>
        </p:nvSpPr>
        <p:spPr bwMode="white">
          <a:xfrm>
            <a:off x="2483768" y="2708920"/>
            <a:ext cx="706368" cy="5602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33" name="Rectangle 23"/>
          <p:cNvSpPr/>
          <p:nvPr/>
        </p:nvSpPr>
        <p:spPr bwMode="white">
          <a:xfrm>
            <a:off x="3707904" y="2736559"/>
            <a:ext cx="706368" cy="5602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34" name="Rectangle 23"/>
          <p:cNvSpPr/>
          <p:nvPr/>
        </p:nvSpPr>
        <p:spPr bwMode="white">
          <a:xfrm>
            <a:off x="2483768" y="3561152"/>
            <a:ext cx="706368" cy="5602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35" name="Rectangle 23"/>
          <p:cNvSpPr/>
          <p:nvPr/>
        </p:nvSpPr>
        <p:spPr bwMode="white">
          <a:xfrm>
            <a:off x="3707904" y="3588791"/>
            <a:ext cx="706368" cy="5602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36" name="Rectangle 23"/>
          <p:cNvSpPr/>
          <p:nvPr/>
        </p:nvSpPr>
        <p:spPr bwMode="white">
          <a:xfrm>
            <a:off x="2483768" y="4441023"/>
            <a:ext cx="706368" cy="5602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37" name="Rectangle 23"/>
          <p:cNvSpPr/>
          <p:nvPr/>
        </p:nvSpPr>
        <p:spPr bwMode="white">
          <a:xfrm>
            <a:off x="3707904" y="4468662"/>
            <a:ext cx="706368" cy="5602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38" name="Rectangle 23"/>
          <p:cNvSpPr/>
          <p:nvPr/>
        </p:nvSpPr>
        <p:spPr bwMode="white">
          <a:xfrm>
            <a:off x="2411760" y="5348599"/>
            <a:ext cx="706368" cy="5602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39" name="Rectangle 23"/>
          <p:cNvSpPr/>
          <p:nvPr/>
        </p:nvSpPr>
        <p:spPr bwMode="white">
          <a:xfrm>
            <a:off x="3635896" y="5376238"/>
            <a:ext cx="706368" cy="5602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000" y="764704"/>
            <a:ext cx="8640000" cy="487208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023824" y="1699076"/>
            <a:ext cx="720080" cy="8801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214777" y="3529684"/>
            <a:ext cx="695391" cy="8801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4910169" y="5026588"/>
            <a:ext cx="295303" cy="2383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3743904" y="4661282"/>
            <a:ext cx="561928" cy="8801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5725294" y="4661282"/>
            <a:ext cx="561928" cy="8801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12" grpId="0" animBg="1"/>
      <p:bldP spid="13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536" y="476672"/>
            <a:ext cx="8640000" cy="407982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2447280" y="737440"/>
            <a:ext cx="504055" cy="8163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759648" y="2421262"/>
            <a:ext cx="504056" cy="8364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4377366" y="3832043"/>
            <a:ext cx="295303" cy="2383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3239369" y="3401736"/>
            <a:ext cx="570856" cy="9355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5239810" y="3401736"/>
            <a:ext cx="570856" cy="9355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2" grpId="0" animBg="1"/>
      <p:bldP spid="14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000" y="836712"/>
            <a:ext cx="8640000" cy="380534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585847" y="3955376"/>
            <a:ext cx="295303" cy="2384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548626" y="3955377"/>
            <a:ext cx="295303" cy="1907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3" name="Rectangle 3"/>
          <p:cNvSpPr/>
          <p:nvPr/>
        </p:nvSpPr>
        <p:spPr bwMode="white">
          <a:xfrm>
            <a:off x="899795" y="1700530"/>
            <a:ext cx="1757680" cy="17227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5" name="Rectangle 3"/>
          <p:cNvSpPr/>
          <p:nvPr/>
        </p:nvSpPr>
        <p:spPr bwMode="white">
          <a:xfrm>
            <a:off x="2915920" y="1700530"/>
            <a:ext cx="1757680" cy="17227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7" name="Rectangle 3"/>
          <p:cNvSpPr/>
          <p:nvPr/>
        </p:nvSpPr>
        <p:spPr bwMode="white">
          <a:xfrm>
            <a:off x="4978400" y="1788795"/>
            <a:ext cx="1757680" cy="17227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8" name="Rectangle 3"/>
          <p:cNvSpPr/>
          <p:nvPr/>
        </p:nvSpPr>
        <p:spPr bwMode="white">
          <a:xfrm>
            <a:off x="6732270" y="1788795"/>
            <a:ext cx="1757680" cy="17227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3" grpId="0" bldLvl="0" animBg="1"/>
      <p:bldP spid="5" grpId="0" bldLvl="0" animBg="1"/>
      <p:bldP spid="7" grpId="0" bldLvl="0" animBg="1"/>
      <p:bldP spid="8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1560" y="836712"/>
            <a:ext cx="8640000" cy="302150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250016" y="3191006"/>
            <a:ext cx="285777" cy="2382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174691" y="3191006"/>
            <a:ext cx="285777" cy="2382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3"/>
          <p:cNvSpPr/>
          <p:nvPr/>
        </p:nvSpPr>
        <p:spPr bwMode="white">
          <a:xfrm>
            <a:off x="611505" y="1052830"/>
            <a:ext cx="1757680" cy="17227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5" name="Rectangle 3"/>
          <p:cNvSpPr/>
          <p:nvPr/>
        </p:nvSpPr>
        <p:spPr bwMode="white">
          <a:xfrm>
            <a:off x="2535555" y="1052830"/>
            <a:ext cx="1757680" cy="17227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6" name="Rectangle 3"/>
          <p:cNvSpPr/>
          <p:nvPr/>
        </p:nvSpPr>
        <p:spPr bwMode="white">
          <a:xfrm>
            <a:off x="4644390" y="1196975"/>
            <a:ext cx="1598295" cy="16319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8" name="Rectangle 3"/>
          <p:cNvSpPr/>
          <p:nvPr/>
        </p:nvSpPr>
        <p:spPr bwMode="white">
          <a:xfrm>
            <a:off x="6372225" y="1196975"/>
            <a:ext cx="1598295" cy="16319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7" grpId="0" bldLvl="0" animBg="1"/>
      <p:bldP spid="5" grpId="0" bldLvl="0" animBg="1"/>
      <p:bldP spid="6" grpId="0" bldLvl="0" animBg="1"/>
      <p:bldP spid="8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7544" y="549000"/>
            <a:ext cx="6807720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3" name="Rectangle 12"/>
          <p:cNvSpPr/>
          <p:nvPr/>
        </p:nvSpPr>
        <p:spPr bwMode="white">
          <a:xfrm>
            <a:off x="992946" y="4482176"/>
            <a:ext cx="2837175" cy="16841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000" y="692696"/>
            <a:ext cx="8640000" cy="451976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COMMONDATA" val="eyJoZGlkIjoiMGI2YTZkNGE2Njk2NzcyNTAzOGM5ZmQ1NzQ5MzlhNzI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12</vt:i4>
      </vt:variant>
    </vt:vector>
  </HeadingPairs>
  <TitlesOfParts>
    <vt:vector size="20" baseType="lpstr">
      <vt:lpstr>Arial</vt:lpstr>
      <vt:lpstr>宋体</vt:lpstr>
      <vt:lpstr>Wingdings</vt:lpstr>
      <vt:lpstr>微软雅黑</vt:lpstr>
      <vt:lpstr>Calibri</vt:lpstr>
      <vt:lpstr>Arial Unicode MS</vt:lpstr>
      <vt:lpstr>默认设计模板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YìYì.</cp:lastModifiedBy>
  <cp:revision>8</cp:revision>
  <dcterms:created xsi:type="dcterms:W3CDTF">2022-09-13T01:06:00Z</dcterms:created>
  <dcterms:modified xsi:type="dcterms:W3CDTF">2022-09-16T12:56:05Z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2052-11.1.0.10463</vt:lpwstr>
  </property>
  <property fmtid="{D5CDD505-2E9C-101B-9397-08002B2CF9AE}" pid="3" name="ICV">
    <vt:lpwstr>BD16648F702B44D187DE77A7517C9535</vt:lpwstr>
  </property>
</Properties>
</file>