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D677D-A89D-413B-897A-FFA36F85D5CA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03F38-96A0-4AEB-B067-116D9B04E9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62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03F38-96A0-4AEB-B067-116D9B04E95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71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713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554" y="3034581"/>
            <a:ext cx="180992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9747" y="3034581"/>
            <a:ext cx="190518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7652" y="3273108"/>
            <a:ext cx="276251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7586" y="3282650"/>
            <a:ext cx="266725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5977" y="3530718"/>
            <a:ext cx="276251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54014" y="3530718"/>
            <a:ext cx="438191" cy="32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6362" y="4522990"/>
            <a:ext cx="1752767" cy="41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15822" y="4522990"/>
            <a:ext cx="1752767" cy="41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06C2617-191B-99F5-D409-55170550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1430246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1979713" y="1268760"/>
            <a:ext cx="216024" cy="238914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47FF1642-027C-FE18-AF09-E55ECFE7BCF2}"/>
              </a:ext>
            </a:extLst>
          </p:cNvPr>
          <p:cNvSpPr/>
          <p:nvPr/>
        </p:nvSpPr>
        <p:spPr bwMode="white">
          <a:xfrm>
            <a:off x="3491880" y="1303586"/>
            <a:ext cx="216024" cy="238914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9B87FAF3-8455-F295-F0BC-52749B7D724F}"/>
              </a:ext>
            </a:extLst>
          </p:cNvPr>
          <p:cNvSpPr/>
          <p:nvPr/>
        </p:nvSpPr>
        <p:spPr bwMode="white">
          <a:xfrm>
            <a:off x="5009839" y="1268760"/>
            <a:ext cx="216024" cy="238914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527C8152-A2A6-ACA5-620E-35FCD68B7926}"/>
              </a:ext>
            </a:extLst>
          </p:cNvPr>
          <p:cNvSpPr/>
          <p:nvPr/>
        </p:nvSpPr>
        <p:spPr bwMode="white">
          <a:xfrm>
            <a:off x="6521757" y="1303586"/>
            <a:ext cx="216024" cy="238914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6E0C85B2-0A9B-957D-510F-2A4CC18FC58C}"/>
              </a:ext>
            </a:extLst>
          </p:cNvPr>
          <p:cNvSpPr/>
          <p:nvPr/>
        </p:nvSpPr>
        <p:spPr bwMode="white">
          <a:xfrm>
            <a:off x="8072144" y="1268760"/>
            <a:ext cx="216024" cy="238914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6837A8A8-54A4-58BA-B7C0-0FB4F8C9315B}"/>
              </a:ext>
            </a:extLst>
          </p:cNvPr>
          <p:cNvSpPr/>
          <p:nvPr/>
        </p:nvSpPr>
        <p:spPr bwMode="white">
          <a:xfrm>
            <a:off x="1979713" y="1852581"/>
            <a:ext cx="216024" cy="238914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545F5476-D2E2-F10F-FB91-AA2A584C0CA1}"/>
              </a:ext>
            </a:extLst>
          </p:cNvPr>
          <p:cNvSpPr/>
          <p:nvPr/>
        </p:nvSpPr>
        <p:spPr bwMode="white">
          <a:xfrm>
            <a:off x="3491880" y="1831164"/>
            <a:ext cx="216024" cy="238914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10D1D0D8-6097-169F-0263-D99153421368}"/>
              </a:ext>
            </a:extLst>
          </p:cNvPr>
          <p:cNvSpPr/>
          <p:nvPr/>
        </p:nvSpPr>
        <p:spPr bwMode="white">
          <a:xfrm>
            <a:off x="5009839" y="1831164"/>
            <a:ext cx="216024" cy="238914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ACF8EB38-5D45-1692-F64F-71850AB162B3}"/>
              </a:ext>
            </a:extLst>
          </p:cNvPr>
          <p:cNvSpPr/>
          <p:nvPr/>
        </p:nvSpPr>
        <p:spPr bwMode="white">
          <a:xfrm>
            <a:off x="6521757" y="1817909"/>
            <a:ext cx="216024" cy="238914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19003D1C-F3F7-DC1F-7B63-65F5161551C6}"/>
              </a:ext>
            </a:extLst>
          </p:cNvPr>
          <p:cNvSpPr/>
          <p:nvPr/>
        </p:nvSpPr>
        <p:spPr bwMode="white">
          <a:xfrm>
            <a:off x="8033675" y="1831164"/>
            <a:ext cx="216024" cy="238914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20060A6-E00A-87C5-6947-DF7C60EF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1524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464A42-5B1A-EB5E-99A1-E304FC36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4005064"/>
            <a:ext cx="87249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608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310257" y="3776736"/>
            <a:ext cx="180992" cy="30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81680" y="4272699"/>
            <a:ext cx="276251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62187" y="5007107"/>
            <a:ext cx="276251" cy="324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271713" y="5512608"/>
            <a:ext cx="266725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3855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0420" y="1599252"/>
            <a:ext cx="266725" cy="31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0894" y="2095472"/>
            <a:ext cx="276251" cy="31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6704" y="2839802"/>
            <a:ext cx="276251" cy="31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1633" y="2839802"/>
            <a:ext cx="266725" cy="31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4422" y="3822700"/>
            <a:ext cx="276251" cy="32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66314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8280" y="2812591"/>
            <a:ext cx="432048" cy="632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1173" y="2812591"/>
            <a:ext cx="432048" cy="632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6029" y="2812591"/>
            <a:ext cx="447480" cy="632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73165" y="5388856"/>
            <a:ext cx="447480" cy="632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27337" y="5388856"/>
            <a:ext cx="478339" cy="632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36096" y="5388856"/>
            <a:ext cx="432048" cy="632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248" y="620688"/>
            <a:ext cx="8640000" cy="3755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4840" y="1745552"/>
            <a:ext cx="158417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1A79B5D-6726-0E28-9356-9BD476250485}"/>
              </a:ext>
            </a:extLst>
          </p:cNvPr>
          <p:cNvSpPr/>
          <p:nvPr/>
        </p:nvSpPr>
        <p:spPr bwMode="white">
          <a:xfrm>
            <a:off x="3390640" y="1601536"/>
            <a:ext cx="1584176" cy="166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75C2FB8-F89D-A4B5-1464-C2BFC485C9F6}"/>
              </a:ext>
            </a:extLst>
          </p:cNvPr>
          <p:cNvSpPr/>
          <p:nvPr/>
        </p:nvSpPr>
        <p:spPr bwMode="white">
          <a:xfrm>
            <a:off x="5835360" y="1609352"/>
            <a:ext cx="2520280" cy="166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1762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837981" y="5460463"/>
            <a:ext cx="261423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82618" y="5397265"/>
            <a:ext cx="396642" cy="38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41086" y="5397265"/>
            <a:ext cx="396642" cy="38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163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2529" y="1902808"/>
            <a:ext cx="285777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2529" y="2369702"/>
            <a:ext cx="276251" cy="32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5153" y="3827554"/>
            <a:ext cx="190518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5175" y="3827554"/>
            <a:ext cx="266725" cy="314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7049" y="4303976"/>
            <a:ext cx="276251" cy="32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05649" y="4303976"/>
            <a:ext cx="276251" cy="32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94780"/>
            <a:ext cx="8640000" cy="5668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72551" y="3919629"/>
            <a:ext cx="180992" cy="31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6233" y="4157798"/>
            <a:ext cx="276251" cy="32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3973" y="4415022"/>
            <a:ext cx="276251" cy="31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3003" y="5415335"/>
            <a:ext cx="1809922" cy="4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5781" y="5405808"/>
            <a:ext cx="1819448" cy="4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8</cp:revision>
  <dcterms:created xsi:type="dcterms:W3CDTF">2022-09-13T01:06:00Z</dcterms:created>
  <dcterms:modified xsi:type="dcterms:W3CDTF">2022-09-16T06:30:10Z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