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0" r:id="rId3"/>
  </p:sldMasterIdLst>
  <p:sldIdLst>
    <p:sldId id="256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custDataLst>
    <p:tags r:id="rId19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3" d="100"/>
          <a:sy n="63" d="100"/>
        </p:scale>
        <p:origin x="1380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9" Type="http://schemas.openxmlformats.org/officeDocument/2006/relationships/tags" Target="tags/tag1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620688"/>
            <a:ext cx="8640000" cy="258450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942712" y="2241966"/>
            <a:ext cx="2080632" cy="8201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000" y="548680"/>
            <a:ext cx="8640000" cy="333364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259632" y="2869811"/>
            <a:ext cx="504056" cy="8472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850459" y="2869811"/>
            <a:ext cx="504056" cy="8472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422624" y="2869811"/>
            <a:ext cx="530586" cy="8472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013451" y="2869811"/>
            <a:ext cx="530586" cy="8472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632466" y="2869811"/>
            <a:ext cx="504056" cy="8472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905000"/>
            <a:ext cx="9144000" cy="1524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025" y="3933056"/>
            <a:ext cx="8743950" cy="8572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000" y="548680"/>
            <a:ext cx="8640000" cy="519023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4" name="Rectangle 13"/>
          <p:cNvSpPr/>
          <p:nvPr/>
        </p:nvSpPr>
        <p:spPr bwMode="white">
          <a:xfrm>
            <a:off x="7577424" y="4059723"/>
            <a:ext cx="476295" cy="572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5292081" y="3918295"/>
            <a:ext cx="561154" cy="3704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2976410" y="4718044"/>
            <a:ext cx="180992" cy="3148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7" name="Rectangle 16"/>
          <p:cNvSpPr/>
          <p:nvPr/>
        </p:nvSpPr>
        <p:spPr bwMode="white">
          <a:xfrm>
            <a:off x="2947832" y="5214169"/>
            <a:ext cx="276251" cy="3148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1047" y="549000"/>
            <a:ext cx="8441905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250890" y="1536961"/>
            <a:ext cx="288532" cy="3168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115375" y="2385116"/>
            <a:ext cx="176842" cy="3075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078145" y="2879097"/>
            <a:ext cx="288532" cy="3075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559151" y="4649970"/>
            <a:ext cx="893520" cy="3821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512" y="476672"/>
            <a:ext cx="8640000" cy="461007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5333029" y="4313632"/>
            <a:ext cx="495347" cy="4199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512" y="548680"/>
            <a:ext cx="8640000" cy="394882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503833" y="3772598"/>
            <a:ext cx="285777" cy="2384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771441" y="3772598"/>
            <a:ext cx="285777" cy="2384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3"/>
          <p:cNvSpPr/>
          <p:nvPr/>
        </p:nvSpPr>
        <p:spPr bwMode="white">
          <a:xfrm>
            <a:off x="899795" y="1557020"/>
            <a:ext cx="1598295" cy="16319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3" name="Rectangle 3"/>
          <p:cNvSpPr/>
          <p:nvPr/>
        </p:nvSpPr>
        <p:spPr bwMode="white">
          <a:xfrm>
            <a:off x="2789555" y="1557020"/>
            <a:ext cx="1598295" cy="16319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7" name="Rectangle 3"/>
          <p:cNvSpPr/>
          <p:nvPr/>
        </p:nvSpPr>
        <p:spPr bwMode="white">
          <a:xfrm>
            <a:off x="5417185" y="2016760"/>
            <a:ext cx="2976245" cy="6032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8" name="Rectangle 3"/>
          <p:cNvSpPr/>
          <p:nvPr/>
        </p:nvSpPr>
        <p:spPr bwMode="white">
          <a:xfrm>
            <a:off x="5426075" y="2708910"/>
            <a:ext cx="2976245" cy="6032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bldLvl="0" animBg="1"/>
      <p:bldP spid="3" grpId="0" bldLvl="0" animBg="1"/>
      <p:bldP spid="7" grpId="0" bldLvl="0" animBg="1"/>
      <p:bldP spid="8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000" y="548680"/>
            <a:ext cx="8640000" cy="366186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537997" y="2198425"/>
            <a:ext cx="295303" cy="2384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310037" y="2198425"/>
            <a:ext cx="295303" cy="2384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139232" y="2198425"/>
            <a:ext cx="295303" cy="2384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537997" y="3533479"/>
            <a:ext cx="295303" cy="2384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310037" y="3533479"/>
            <a:ext cx="295303" cy="2384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7139232" y="3533479"/>
            <a:ext cx="295303" cy="2384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7544" y="549000"/>
            <a:ext cx="6090023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Rectangle 8"/>
          <p:cNvSpPr/>
          <p:nvPr/>
        </p:nvSpPr>
        <p:spPr bwMode="white">
          <a:xfrm>
            <a:off x="5113956" y="5139525"/>
            <a:ext cx="201434" cy="2285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5113956" y="5966222"/>
            <a:ext cx="194719" cy="2285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512" y="549000"/>
            <a:ext cx="7665231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6"/>
          <p:cNvSpPr/>
          <p:nvPr/>
        </p:nvSpPr>
        <p:spPr bwMode="white">
          <a:xfrm>
            <a:off x="1261264" y="5301208"/>
            <a:ext cx="5254952" cy="8978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ags/tag1.xml><?xml version="1.0" encoding="utf-8"?>
<p:tagLst xmlns:p="http://schemas.openxmlformats.org/presentationml/2006/main">
  <p:tag name="COMMONDATA" val="eyJoZGlkIjoiMGI2YTZkNGE2Njk2NzcyNTAzOGM5ZmQ1NzQ5MzlhNzI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12</vt:i4>
      </vt:variant>
    </vt:vector>
  </HeadingPairs>
  <TitlesOfParts>
    <vt:vector size="20" baseType="lpstr">
      <vt:lpstr>Arial</vt:lpstr>
      <vt:lpstr>宋体</vt:lpstr>
      <vt:lpstr>Wingdings</vt:lpstr>
      <vt:lpstr>微软雅黑</vt:lpstr>
      <vt:lpstr>Calibri</vt:lpstr>
      <vt:lpstr>Arial Unicode MS</vt:lpstr>
      <vt:lpstr>默认设计模板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YìYì.</cp:lastModifiedBy>
  <cp:revision>8</cp:revision>
  <dcterms:created xsi:type="dcterms:W3CDTF">2022-09-13T01:06:00Z</dcterms:created>
  <dcterms:modified xsi:type="dcterms:W3CDTF">2022-09-16T12:57:03Z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2052-11.1.0.10463</vt:lpwstr>
  </property>
  <property fmtid="{D5CDD505-2E9C-101B-9397-08002B2CF9AE}" pid="3" name="ICV">
    <vt:lpwstr>BD16648F702B44D187DE77A7517C9535</vt:lpwstr>
  </property>
</Properties>
</file>