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CF3A27D-17C4-3A4F-8BF3-576585090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" y="2132856"/>
            <a:ext cx="9144000" cy="193548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67020F2-F0A0-6001-B308-F227C8187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4293096"/>
            <a:ext cx="576262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1404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75473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2827" y="1864144"/>
            <a:ext cx="307887" cy="26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1148" y="4710849"/>
            <a:ext cx="282923" cy="25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5087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1079" y="2452157"/>
            <a:ext cx="2608386" cy="34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494" y="476672"/>
            <a:ext cx="52515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69805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52626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8</cp:revision>
  <dcterms:created xsi:type="dcterms:W3CDTF">2022-09-13T01:06:00Z</dcterms:created>
  <dcterms:modified xsi:type="dcterms:W3CDTF">2022-09-16T05:36:30Z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