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02114C-8DF6-ECFC-11F7-45960A13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" y="2132856"/>
            <a:ext cx="9144000" cy="19354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DF506D-331A-72A0-9348-7997C3C0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4068336"/>
            <a:ext cx="56102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5975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344273" y="3962015"/>
            <a:ext cx="336011" cy="289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44273" y="5912770"/>
            <a:ext cx="336011" cy="289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14222" y="5912770"/>
            <a:ext cx="342599" cy="289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3594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5112" y="1889889"/>
            <a:ext cx="1656183" cy="1591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6243" y="1769038"/>
            <a:ext cx="2143231" cy="173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8568" y="3636165"/>
            <a:ext cx="162280" cy="26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1237" y="3628040"/>
            <a:ext cx="227192" cy="27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57503" y="3636165"/>
            <a:ext cx="162280" cy="26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5280" y="4005064"/>
            <a:ext cx="1898678" cy="179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46112" y="5813428"/>
            <a:ext cx="243420" cy="31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85579" y="5870297"/>
            <a:ext cx="162280" cy="25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08600" y="5797180"/>
            <a:ext cx="762717" cy="357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61EEC818-8194-AF37-76D2-F8DBFDBD2858}"/>
              </a:ext>
            </a:extLst>
          </p:cNvPr>
          <p:cNvSpPr/>
          <p:nvPr/>
        </p:nvSpPr>
        <p:spPr bwMode="white">
          <a:xfrm>
            <a:off x="5499701" y="1798382"/>
            <a:ext cx="2143231" cy="173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FF31DB73-DAAC-ACF7-069E-5F9FC707E6F0}"/>
              </a:ext>
            </a:extLst>
          </p:cNvPr>
          <p:cNvSpPr/>
          <p:nvPr/>
        </p:nvSpPr>
        <p:spPr bwMode="white">
          <a:xfrm>
            <a:off x="3017380" y="3904260"/>
            <a:ext cx="1898678" cy="196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31137"/>
            <a:ext cx="8640000" cy="5595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8945" y="3338438"/>
            <a:ext cx="6258522" cy="1010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4185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357531" y="2986195"/>
            <a:ext cx="1082732" cy="1062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4414" y="3248335"/>
            <a:ext cx="835048" cy="1062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4414" y="4778667"/>
            <a:ext cx="835048" cy="105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86173" y="4792837"/>
            <a:ext cx="842125" cy="131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5850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1129" y="3984578"/>
            <a:ext cx="434862" cy="37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1814" y="3984578"/>
            <a:ext cx="434862" cy="37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1129" y="5533416"/>
            <a:ext cx="434862" cy="36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1814" y="5533416"/>
            <a:ext cx="434862" cy="36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9798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1352" y="3719642"/>
            <a:ext cx="3470848" cy="50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A795D60-FCD8-150C-FC52-5C2D55AE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13653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248024" y="1210887"/>
            <a:ext cx="609658" cy="267547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3515653-E545-87DC-6284-49D18342765F}"/>
              </a:ext>
            </a:extLst>
          </p:cNvPr>
          <p:cNvSpPr/>
          <p:nvPr/>
        </p:nvSpPr>
        <p:spPr bwMode="white">
          <a:xfrm>
            <a:off x="3688184" y="1241511"/>
            <a:ext cx="504056" cy="267547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0B09ED9-D426-B385-C990-56F9986F9985}"/>
              </a:ext>
            </a:extLst>
          </p:cNvPr>
          <p:cNvSpPr/>
          <p:nvPr/>
        </p:nvSpPr>
        <p:spPr bwMode="white">
          <a:xfrm>
            <a:off x="5081534" y="1241511"/>
            <a:ext cx="504056" cy="267547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11A9701-F17E-4E17-7507-6460D614ADA5}"/>
              </a:ext>
            </a:extLst>
          </p:cNvPr>
          <p:cNvSpPr/>
          <p:nvPr/>
        </p:nvSpPr>
        <p:spPr bwMode="white">
          <a:xfrm>
            <a:off x="6587353" y="1197279"/>
            <a:ext cx="504056" cy="267547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C7E1DC7-7EAC-87BA-DD7E-CA3F1D340B5F}"/>
              </a:ext>
            </a:extLst>
          </p:cNvPr>
          <p:cNvSpPr/>
          <p:nvPr/>
        </p:nvSpPr>
        <p:spPr bwMode="white">
          <a:xfrm>
            <a:off x="8152680" y="1237919"/>
            <a:ext cx="504056" cy="267547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3D0D7FA-8743-8F5B-D150-ECB2200F4512}"/>
              </a:ext>
            </a:extLst>
          </p:cNvPr>
          <p:cNvSpPr/>
          <p:nvPr/>
        </p:nvSpPr>
        <p:spPr bwMode="white">
          <a:xfrm>
            <a:off x="2104008" y="1771721"/>
            <a:ext cx="504056" cy="267547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D7543C6-75D6-AE4B-BB86-5D071596C73C}"/>
              </a:ext>
            </a:extLst>
          </p:cNvPr>
          <p:cNvSpPr/>
          <p:nvPr/>
        </p:nvSpPr>
        <p:spPr bwMode="white">
          <a:xfrm>
            <a:off x="3688184" y="1757777"/>
            <a:ext cx="504056" cy="267547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68D65E3-CDE5-8822-19DD-3F1C35907FA7}"/>
              </a:ext>
            </a:extLst>
          </p:cNvPr>
          <p:cNvSpPr/>
          <p:nvPr/>
        </p:nvSpPr>
        <p:spPr bwMode="white">
          <a:xfrm>
            <a:off x="5020332" y="1757777"/>
            <a:ext cx="504056" cy="267547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BB9E188-8F14-9A18-D62D-26F95979FBBB}"/>
              </a:ext>
            </a:extLst>
          </p:cNvPr>
          <p:cNvSpPr/>
          <p:nvPr/>
        </p:nvSpPr>
        <p:spPr bwMode="white">
          <a:xfrm>
            <a:off x="6578110" y="1658005"/>
            <a:ext cx="422442" cy="3812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8064537-B3D6-3D50-5FE7-CB06C2B0A806}"/>
              </a:ext>
            </a:extLst>
          </p:cNvPr>
          <p:cNvSpPr/>
          <p:nvPr/>
        </p:nvSpPr>
        <p:spPr bwMode="white">
          <a:xfrm>
            <a:off x="8721558" y="1757777"/>
            <a:ext cx="295218" cy="267547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2022-09-13T01:06:00Z</dcterms:created>
  <dcterms:modified xsi:type="dcterms:W3CDTF">2022-09-16T07:24:00Z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