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E7B980-1246-701D-9706-A528F756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" y="2132856"/>
            <a:ext cx="9144000" cy="19354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FA0545-6171-FC45-F343-58D89FF6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4083576"/>
            <a:ext cx="50387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61131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581761" y="3952392"/>
            <a:ext cx="269596" cy="22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90255" y="4006350"/>
            <a:ext cx="350475" cy="12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89813" y="4013094"/>
            <a:ext cx="343735" cy="121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81761" y="5800448"/>
            <a:ext cx="269596" cy="22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30695" y="5800448"/>
            <a:ext cx="269596" cy="22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84350"/>
            <a:ext cx="8640000" cy="568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05693" y="2881035"/>
            <a:ext cx="1219316" cy="100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7589" y="4434395"/>
            <a:ext cx="514399" cy="67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1558" y="4510633"/>
            <a:ext cx="619184" cy="533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9012" y="5292078"/>
            <a:ext cx="562028" cy="505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39188" y="5301608"/>
            <a:ext cx="552502" cy="48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52622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5959" y="2031655"/>
            <a:ext cx="301695" cy="25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9780" y="3483268"/>
            <a:ext cx="168253" cy="12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0157" y="4557462"/>
            <a:ext cx="307497" cy="24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5959" y="6043913"/>
            <a:ext cx="301695" cy="25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30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76145" y="3729811"/>
            <a:ext cx="819228" cy="39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4778" y="3739348"/>
            <a:ext cx="828754" cy="381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53411" y="3729811"/>
            <a:ext cx="819228" cy="39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49000"/>
            <a:ext cx="79718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3961" y="1938435"/>
            <a:ext cx="755874" cy="36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1630" y="1947229"/>
            <a:ext cx="764663" cy="35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2706" y="3486160"/>
            <a:ext cx="764663" cy="35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6428" y="3486160"/>
            <a:ext cx="755874" cy="36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9746" y="5016297"/>
            <a:ext cx="764663" cy="36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2841" y="5016297"/>
            <a:ext cx="755874" cy="36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558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58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2694" y="1760290"/>
            <a:ext cx="276251" cy="32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4227" y="1769830"/>
            <a:ext cx="285777" cy="31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398" y="4509120"/>
            <a:ext cx="7550018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2022-09-13T01:06:00Z</dcterms:created>
  <dcterms:modified xsi:type="dcterms:W3CDTF">2022-09-16T05:26:38Z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