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280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D518A58-D89E-F872-717F-EF09CF982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" y="2132856"/>
            <a:ext cx="9144000" cy="19354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99B2A8-F7B9-0AE2-4A40-8B6C8C8C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4293096"/>
            <a:ext cx="572452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778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852352" y="4659536"/>
            <a:ext cx="495347" cy="41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34138" y="4659536"/>
            <a:ext cx="495347" cy="41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58328" y="4659536"/>
            <a:ext cx="495347" cy="41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79776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8084" y="3486171"/>
            <a:ext cx="3667760" cy="187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3769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7733" y="4775813"/>
            <a:ext cx="351542" cy="288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6370" y="4796912"/>
            <a:ext cx="196863" cy="23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7733" y="5352516"/>
            <a:ext cx="344511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3401" y="5387681"/>
            <a:ext cx="196863" cy="23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7733" y="5950318"/>
            <a:ext cx="351542" cy="281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3401" y="5971417"/>
            <a:ext cx="196863" cy="23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1240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640" y="3356992"/>
            <a:ext cx="79208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320D756A-5722-210F-82C7-982F9971F39B}"/>
              </a:ext>
            </a:extLst>
          </p:cNvPr>
          <p:cNvSpPr/>
          <p:nvPr/>
        </p:nvSpPr>
        <p:spPr bwMode="white">
          <a:xfrm>
            <a:off x="2483768" y="3789040"/>
            <a:ext cx="79208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69AE1F4B-AEB1-E0FA-65A6-5AF9CE2E1E39}"/>
              </a:ext>
            </a:extLst>
          </p:cNvPr>
          <p:cNvSpPr/>
          <p:nvPr/>
        </p:nvSpPr>
        <p:spPr bwMode="white">
          <a:xfrm>
            <a:off x="3619525" y="3573016"/>
            <a:ext cx="79208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A51C0D6D-68BB-0C06-694F-9137222147AD}"/>
              </a:ext>
            </a:extLst>
          </p:cNvPr>
          <p:cNvSpPr/>
          <p:nvPr/>
        </p:nvSpPr>
        <p:spPr bwMode="white">
          <a:xfrm>
            <a:off x="5852658" y="4725144"/>
            <a:ext cx="79208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78385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69693"/>
            <a:ext cx="8640000" cy="551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56424" y="4196267"/>
            <a:ext cx="400088" cy="33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8541" y="5673616"/>
            <a:ext cx="400088" cy="352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B7895C-A14F-5C86-D611-DB8497BD0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1" y="908720"/>
            <a:ext cx="9144000" cy="13752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13871" y="1196752"/>
            <a:ext cx="600132" cy="2669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1AC2C39-FF1F-5E6A-25B8-E2F9C10D9717}"/>
              </a:ext>
            </a:extLst>
          </p:cNvPr>
          <p:cNvSpPr/>
          <p:nvPr/>
        </p:nvSpPr>
        <p:spPr bwMode="white">
          <a:xfrm>
            <a:off x="3626039" y="1196752"/>
            <a:ext cx="600132" cy="2669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12F01ED-AD7A-C519-2767-D3EF6C8B3DF7}"/>
              </a:ext>
            </a:extLst>
          </p:cNvPr>
          <p:cNvSpPr/>
          <p:nvPr/>
        </p:nvSpPr>
        <p:spPr bwMode="white">
          <a:xfrm>
            <a:off x="5210215" y="1206185"/>
            <a:ext cx="600132" cy="2669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03D6AD8-BE18-7DD7-3161-DA69D60CBA6C}"/>
              </a:ext>
            </a:extLst>
          </p:cNvPr>
          <p:cNvSpPr/>
          <p:nvPr/>
        </p:nvSpPr>
        <p:spPr bwMode="white">
          <a:xfrm>
            <a:off x="6813937" y="1268760"/>
            <a:ext cx="600132" cy="2669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25F8E5EB-4912-815F-DD6A-95B2F9E55F4C}"/>
              </a:ext>
            </a:extLst>
          </p:cNvPr>
          <p:cNvSpPr/>
          <p:nvPr/>
        </p:nvSpPr>
        <p:spPr bwMode="white">
          <a:xfrm>
            <a:off x="8271981" y="1267651"/>
            <a:ext cx="600132" cy="2669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613B926-3098-93E3-68B9-2DD377EF8E0F}"/>
              </a:ext>
            </a:extLst>
          </p:cNvPr>
          <p:cNvSpPr/>
          <p:nvPr/>
        </p:nvSpPr>
        <p:spPr bwMode="white">
          <a:xfrm>
            <a:off x="2113871" y="1751747"/>
            <a:ext cx="600132" cy="2669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E13E38E-A12B-9A9A-0C01-4D5851D58CFE}"/>
              </a:ext>
            </a:extLst>
          </p:cNvPr>
          <p:cNvSpPr/>
          <p:nvPr/>
        </p:nvSpPr>
        <p:spPr bwMode="white">
          <a:xfrm>
            <a:off x="3626039" y="1740373"/>
            <a:ext cx="600132" cy="2669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34E5CE9-C1CC-39B9-2C26-E6FF90B819E3}"/>
              </a:ext>
            </a:extLst>
          </p:cNvPr>
          <p:cNvSpPr/>
          <p:nvPr/>
        </p:nvSpPr>
        <p:spPr bwMode="white">
          <a:xfrm>
            <a:off x="5282223" y="1770613"/>
            <a:ext cx="600132" cy="2669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F1C74D2-24DC-DD50-926C-90E882073F50}"/>
              </a:ext>
            </a:extLst>
          </p:cNvPr>
          <p:cNvSpPr/>
          <p:nvPr/>
        </p:nvSpPr>
        <p:spPr bwMode="white">
          <a:xfrm>
            <a:off x="6813937" y="1763541"/>
            <a:ext cx="600132" cy="2669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0114C2B8-A4FE-33F8-8A3F-71F357D9879C}"/>
              </a:ext>
            </a:extLst>
          </p:cNvPr>
          <p:cNvSpPr/>
          <p:nvPr/>
        </p:nvSpPr>
        <p:spPr bwMode="white">
          <a:xfrm>
            <a:off x="8345651" y="1760063"/>
            <a:ext cx="526462" cy="26696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2022-09-13T01:06:00Z</dcterms:created>
  <dcterms:modified xsi:type="dcterms:W3CDTF">2022-09-16T05:24:05Z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