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D090EE-01E9-BDA6-258E-DCF434D7F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76" b="42267"/>
          <a:stretch/>
        </p:blipFill>
        <p:spPr>
          <a:xfrm>
            <a:off x="683568" y="2060848"/>
            <a:ext cx="7920880" cy="1612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97C21D-C65D-C8BD-377F-6E8F8EC20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221088"/>
            <a:ext cx="29337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6560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030213" y="3437445"/>
            <a:ext cx="371406" cy="36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23064" y="4163780"/>
            <a:ext cx="244790" cy="21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30213" y="4788765"/>
            <a:ext cx="371406" cy="35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23064" y="5675568"/>
            <a:ext cx="244790" cy="21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50619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4643" y="3617347"/>
            <a:ext cx="479962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5272" y="3611765"/>
            <a:ext cx="546933" cy="24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6130" y="3617347"/>
            <a:ext cx="479962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9366" y="4153161"/>
            <a:ext cx="541352" cy="228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0224" y="4153161"/>
            <a:ext cx="474381" cy="228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60853" y="4147579"/>
            <a:ext cx="541352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81711" y="4141998"/>
            <a:ext cx="474381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69366" y="4666649"/>
            <a:ext cx="535771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90224" y="4672230"/>
            <a:ext cx="474381" cy="23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77596" y="4661068"/>
            <a:ext cx="519029" cy="24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81711" y="4672230"/>
            <a:ext cx="474381" cy="23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1784" y="6128975"/>
            <a:ext cx="2952326" cy="251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441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62275" y="3065395"/>
            <a:ext cx="419140" cy="40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6564" y="3113128"/>
            <a:ext cx="180992" cy="31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0158" y="4631011"/>
            <a:ext cx="438191" cy="31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800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47390" y="4157212"/>
            <a:ext cx="3912641" cy="133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406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7864" y="3318048"/>
            <a:ext cx="5362327" cy="227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019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7865" y="3435633"/>
            <a:ext cx="4786263" cy="220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327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9210" y="3505253"/>
            <a:ext cx="466769" cy="3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6035" y="3505253"/>
            <a:ext cx="495347" cy="324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9</cp:revision>
  <dcterms:created xsi:type="dcterms:W3CDTF">2022-09-13T01:06:00Z</dcterms:created>
  <dcterms:modified xsi:type="dcterms:W3CDTF">2022-09-16T07:21:21Z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