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10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61" y="3530833"/>
            <a:ext cx="2933980" cy="41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865" y="4227135"/>
            <a:ext cx="2895876" cy="41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573F07-A496-2B5E-E830-A42FBCE38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63" b="42267"/>
          <a:stretch/>
        </p:blipFill>
        <p:spPr>
          <a:xfrm>
            <a:off x="827584" y="2046575"/>
            <a:ext cx="7848872" cy="16127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33FD1B-636B-7B7D-7D03-7CBD85B9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4005064"/>
            <a:ext cx="67246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69491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327205" y="4207482"/>
            <a:ext cx="4972987" cy="2101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527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554" y="3474233"/>
            <a:ext cx="4972582" cy="26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68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7" y="4260008"/>
            <a:ext cx="4422689" cy="190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965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2822" y="3593315"/>
            <a:ext cx="5751425" cy="199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8540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10348" y="4628638"/>
            <a:ext cx="6153939" cy="168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05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7391" y="2527655"/>
            <a:ext cx="3791312" cy="41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339" y="3213777"/>
            <a:ext cx="5163042" cy="41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73" y="620688"/>
            <a:ext cx="84002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4439" y="5824166"/>
            <a:ext cx="426032" cy="2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6292" y="5824166"/>
            <a:ext cx="416771" cy="2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8145" y="5824166"/>
            <a:ext cx="416771" cy="2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2022-09-13T01:06:00Z</dcterms:created>
  <dcterms:modified xsi:type="dcterms:W3CDTF">2022-09-16T07:22:06Z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